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3DD0B-501D-420D-A704-28D7A5CC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21D5C-60EA-47BF-821D-78A90DEDD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4BB61-3604-4B31-9C68-C05F5841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D3DDD-058E-4451-B154-EFADFC36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616FB-F2C1-4EF0-8C09-F7BC5C17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B2C7F-3580-46F6-9CF9-4460A80E4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D6B63-5856-4333-90B2-A69AB3309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AC77A-B226-44D5-A751-16CD73270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0E978-C56A-4FB9-9B96-3868B310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BA292-B223-40E1-B25B-8E4B65C34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A51C2-47D6-404D-AA17-34B15D1D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1003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心肌损害的护理查房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心肌损害的护理案例分享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心肌损害概述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心肌损害是指心肌细胞的损伤或坏死，通常由各种原因引起，如缺血、缺氧、感染、中毒等。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心肌损害可分为急性心肌损害和慢性心肌损害，根据病因可分为缺血性心肌损害、病毒性心肌损害、酒精性心肌损害等。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" r="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心肌损害的常见病因包括冠状动脉粥样硬化、高血压、糖尿病、心肌炎、心肌病等。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心肌损害的病理机制涉及多种因素，如心肌细胞能量代谢障碍、心肌细胞坏死或凋亡、心肌纤维化等。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70" r="241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心肌损害的临床表现多样，取决于病因和受损程度。常见症状包括胸闷、胸痛、心悸、气短等，严重时可出现心力衰竭和心律失常。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心肌损害的诊断依赖于临床表现、心电图、心脏超声、心肌酶谱等检查结果，必要时需要进行冠状动脉造影和心脏磁共振成像等有创检查。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心肌损害的护理评估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了解患者的心肌损害病因、病程、治疗经过等。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观察患者的心率、心律、心音、心脏杂音等，评估心脏功能。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检测心肌酶谱、心电图等，辅助诊断心肌损害程度。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观察患者的心律，记录心电图变化，评估心律失常的类型和严重程度。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评估患者的心脏功能，观察有无呼吸困难、水肿等症状，判断是否发生心力衰竭。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了解患者的心理状况，评估其对疾病的认知和情绪状态，判断是否存在焦虑和恐惧。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根据患者的病情，制定合理的饮食和活动计划，遵医嘱给予利尿剂、强心剂等药物治疗，同时注意观察药物的疗效和不良反应。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心律失常的护理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监测患者的心律，遵医嘱给予抗心律失常药物治疗，同时注意观察药物的疗效和不良反应。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焦虑和恐惧的护理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与患者进行沟通，了解其心理状况，给予心理支持和疏导，帮助患者树立战胜疾病的信心。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958" r="9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心肌损害的护理措施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https://d.book118.com/558051003043006035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2024-09-14T01:44:22.166</cp:lastPrinted>
  <dcterms:created xsi:type="dcterms:W3CDTF">2024-09-13T17:44:22Z</dcterms:created>
  <dcterms:modified xsi:type="dcterms:W3CDTF">2024-09-13T17:44:23Z</dcterms:modified>
</cp:coreProperties>
</file>