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11347D8-AB52-4164-BBCE-E1AAB81671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9B0C46-A98E-48A8-917D-F186EFA419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BDA879B-35A7-4DFD-89E1-97E07DFF04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13714C4-BED8-46A0-BDB9-E6C49D0D2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2F85FC0-D0B0-4E4E-99E5-66FBE5DE1CF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8EAABCB-9713-4DE4-8D54-F9C42C4C3CC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6431C35-D3E4-4784-A85D-2936C1A241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5B4B3F5-1454-4E01-B2E0-0B2942E3C52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24BDAFD-38E2-4638-AB75-C7F68F7ACF6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28A245D-AB57-47C0-A81F-40A6CE34D0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5E0FE0B-8CDC-4D63-86FD-503931F60D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580510121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alpha val="100000"/>
                  </a:schemeClr>
                </a:solidFill>
                <a:latin typeface="Microsoft Yahei"/>
                <a:ea typeface="Microsoft Yahei"/>
                <a:cs typeface="Microsoft Yahei"/>
              </a:rPr>
              <a:t>政治能力建设年度计划书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政治能力现状分析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政治能力建设策略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具体实施计划</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资源与保障措施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监测与评估机制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当前政治环境的变化</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随着国内外政治环境的变化，加强政治能力建设对于应对挑战和机遇具有重要意义。</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2458" r="12458"/>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提升政府效能的需求</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加强政治能力建设有助于提高政府效能，更好地服务人民群众，推动经济社会发展。</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促进国家治理体系和治理能力现代化的必然要求</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加强政治能力建设是推进国家治理体系和治理能力现代化的基础性工程，有助于提升国家整体治理水平。</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短期目标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在未来一年内，通过政治能力建设，提高政府机构和公务人员的政治素质和工作能力。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中期目标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在未来三年内，通过持续的政治能力建设，推动政府机构和公务人员队伍整体素质的提升，为经济社会发展提供有力保障。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长期目标</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在未来五年内，通过系统性的政治能力建设，实现政府治理体系和治理能力的现代化，为全面建设社会主义现代化国家奠定坚实基础。</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目标与愿景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政治能力现状分析</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评估指标</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评估政治能力的指标应包括政策制定与执行、组织协调能力、危机应对能力、公众沟通能力等。</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评估方法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采用问卷调查、实地考察、数据分析等多种方法，全面了解政治能力的现状和水平。</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评估结果</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根据评估结果，分析当前政治能力的优势和不足，为后续改进提供依据。</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当前政治能力评估</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政策制定缺乏科学性和民主性，执行过程中存在不规范、不透明等问题。</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政策制定与执行</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部门间沟通不畅，资源整合不力，影响工作效率和政策效果。</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组织协调能力</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应对突发事件和复杂局面的能力不足，缺乏有效的应急预案和协调机制。</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危机应对能力</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与公众的沟通渠道不畅通，信息传递不及时、不准确，影响政府形象和公信力。</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公众沟通能力</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存在的问题与挑战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5606" r="560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随着社会经济的快速发展，政治能力需要不断适应新的形势和任务，以满足人民群众的期待和要求。</a:t>
            </a:r>
            <a:endParaRPr lang="en-US" sz="1100"/>
          </a:p>
        </p:txBody>
      </p:sp>
      <p:sp>
        <p:nvSpPr>
          <p:cNvPr id="15" name="AutoShape 15"/>
          <p:cNvSpPr/>
          <p:nvPr/>
        </p:nvSpPr>
        <p:spPr>
          <a:xfrm>
            <a:off x="7473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适应社会发展</a:t>
            </a:r>
            <a:endParaRPr lang="en-US" sz="1100"/>
          </a:p>
        </p:txBody>
      </p:sp>
      <p:sp>
        <p:nvSpPr>
          <p:cNvPr id="16" name="AutoShape 16"/>
          <p:cNvSpPr/>
          <p:nvPr/>
        </p:nvSpPr>
        <p:spPr>
          <a:xfrm>
            <a:off x="1940528" y="5092530"/>
            <a:ext cx="2552700" cy="891876"/>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提升政治能力有助于提高政府的工作效率和服务水平，增强政府的执行力和公信力。</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提高政府效能</a:t>
            </a:r>
            <a:endParaRPr lang="en-US" sz="1100"/>
          </a:p>
        </p:txBody>
      </p:sp>
      <p:sp>
        <p:nvSpPr>
          <p:cNvPr id="18" name="AutoShape 18"/>
          <p:cNvSpPr/>
          <p:nvPr/>
        </p:nvSpPr>
        <p:spPr>
          <a:xfrm>
            <a:off x="8872233" y="2402205"/>
            <a:ext cx="2552700" cy="108278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政治能力的提升有助于推动民主法治建设，保障人民群众的知情权、参与权和监督权。</a:t>
            </a:r>
            <a:endParaRPr lang="en-US" sz="1100"/>
          </a:p>
        </p:txBody>
      </p:sp>
      <p:sp>
        <p:nvSpPr>
          <p:cNvPr id="19" name="AutoShape 19"/>
          <p:cNvSpPr/>
          <p:nvPr/>
        </p:nvSpPr>
        <p:spPr>
          <a:xfrm>
            <a:off x="8872233"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促进民主法治</a:t>
            </a:r>
            <a:endParaRPr lang="en-US" sz="1100"/>
          </a:p>
        </p:txBody>
      </p:sp>
      <p:sp>
        <p:nvSpPr>
          <p:cNvPr id="20" name="AutoShape 20"/>
          <p:cNvSpPr/>
          <p:nvPr/>
        </p:nvSpPr>
        <p:spPr>
          <a:xfrm>
            <a:off x="7814024" y="5112856"/>
            <a:ext cx="2552700" cy="933977"/>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面对复杂多变的国际形势，政治能力建设对于维护国家安全和社会稳定具有重要意义。</a:t>
            </a:r>
            <a:endParaRPr lang="en-US" sz="1100"/>
          </a:p>
        </p:txBody>
      </p:sp>
      <p:sp>
        <p:nvSpPr>
          <p:cNvPr id="21" name="AutoShape 21"/>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维护国家安全</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提升政治能力的必要性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政治能力建设策略</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政治理论培训</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定期组织政治理论培训，提高党员干部的政治理论素养。</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政策法规学习</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组织学习国家政策法规，确保党员干部了解和掌握相关政策法规。</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业务能力培训</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针对不同岗位和职责，开展业务能力培训，提升党员干部的业务水平。</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理论学习与培训</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安排党员干部到基层实践锻炼，了解基层实际情况，提高解决实际问题的能力。</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基层实践锻炼</a:t>
            </a:r>
          </a:p>
        </p:txBody>
      </p:sp>
      <p:pic>
        <p:nvPicPr>
          <p:cNvPr id="5" name="Picture 5"/>
          <p:cNvPicPr>
            <a:picLocks noChangeAspect="1"/>
          </p:cNvPicPr>
          <p:nvPr/>
        </p:nvPicPr>
        <p:blipFill>
          <a:blip r:embed="rId2"/>
          <a:srcRect l="16667" r="16667"/>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选派党员干部到地方或部门挂职锻炼，拓宽工作视野，增强跨部门协作能力。</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挂职锻炼</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组织党员干部进行考察交流，学习借鉴先进经验，促进工作创新。</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考察交流</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实践锻炼与考察</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20875" b="20875"/>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制度梳理和完善</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对现有制度进行梳理和完善，确保制度的有效性和可操作性。</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制度执行与监督</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加强制度执行和监督，确保各项制度得到有效落实。</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制度创新与探索</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鼓励党员干部在实践中探索制度创新，不断完善制度体系。</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制度建设与完善</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alpha val="100000"/>
                  </a:schemeClr>
                </a:solidFill>
                <a:latin typeface="Microsoft Yahei"/>
                <a:ea typeface="Microsoft Yahei"/>
                <a:cs typeface="Microsoft Yahei"/>
              </a:rPr>
              <a:t>04</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alpha val="100000"/>
                  </a:schemeClr>
                </a:solidFill>
                <a:latin typeface="Microsoft Yahei"/>
                <a:ea typeface="Microsoft Yahei"/>
                <a:cs typeface="Microsoft Yahei"/>
              </a:rPr>
              <a:t>具体实施计划</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https://d.book118.com/558051012142006035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2024-09-14T23:53:40.519</cp:lastPrinted>
  <dcterms:created xsi:type="dcterms:W3CDTF">2024-09-14T15:53:40Z</dcterms:created>
  <dcterms:modified xsi:type="dcterms:W3CDTF">2024-09-14T15:53:42Z</dcterms:modified>
</cp:coreProperties>
</file>