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6DA9B-00C4-4C33-B3CD-63C44E909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ECC03-B2D2-473D-8752-8DE5E8040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A86F3-7950-47C4-BD9C-1ED94D39B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E4322-1334-4930-BB43-5808F5E78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E9E741-A157-4F84-8117-FB6070DA4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D92B9-57FC-4AD1-81D1-14DF6DB3E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BDB4B-0BC0-4557-A492-D0E47F65C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EB04E-C23C-4B8C-B80E-E6E4A82D3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F9D86-FF0C-4EBE-B376-8C092DA0B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D61D9-34CC-415E-96B3-67D4CD6AC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75844-DC23-4293-9C3B-0ED50C879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5105111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数据信息的采集与处理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数据信息采集概述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数据存储与管理策略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数据质量评估与提升方案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数据信息采集与处理挑战及发展趋势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数据信息采集概述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数据信息采集是指利用一定的技术手段和工具，从各种数据源中获取所需的数据信息，并进行整合、清洗、转换等处理，以便于后续的数据分析和应用。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数据信息采集的主要目的是为了满足企业或个人的数据需求，为决策提供数据支持，同时也可以通过数据采集来监控和了解市场、竞争对手、用户等相关情况。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3342" r="133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数据信息采集定义与目的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包括企业内部的业务数据、用户行为数据、系统日志等，这些数据具有真实性和可靠性高的特点，但可能存在数据孤岛和难以整合的问题。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包括公开数据源、合作伙伴数据、第三方数据等，这些数据可以丰富和补充内部数据，但需要注意数据的质量和合规性问题。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不同类型的数据源具有不同的数据格式、数据质量和数据更新频率等特点，需要根据实际需求进行选择和整合。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数据源类型及特点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0798" r="10798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通过编写爬虫程序，自动抓取互联网上的网页数据，提取所需的信息并进行整合。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网络爬虫技术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利用应用程序接口（API）获取数据，可以实现数据的实时更新和自动化采集。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API接口调用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通过传感器设备采集物理世界中的数据，如温度、湿度、压力等，可以实现对环境的实时监控和数据分析。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传感器采集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包括数据挖掘技术、自然语言处理技术等，可以根据实际需求进行选择和应用。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保证数据质量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考虑数据安全性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尊重知识产权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采集过程中注意事项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在采集数据时需要遵守相关的法律法规和隐私政策，不得非法获取和使用他人数据。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在采集和传输数据时需要考虑数据的安全性和保密性，采取必要的加密和防护措施。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在采集过程中需要注意数据的准确性和完整性，尽可能避免数据误差和遗漏。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在使用他人数据时需要尊重知识产权和版权，不得随意复制和传播他人数据。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去除无关数据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根据业务需求和数据质量，删除与分析无关的数据记录。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去除重复数据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利用数据去重算法，识别并删除重复的数据记录，确保数据唯一性。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纠正错误数据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通过数据校验、逻辑判断等方法，发现并纠正数据中的错误。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数据清洗与去重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识别缺失值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利用数据分析工具，识别数据中的缺失值，并分析其产生原因。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填充缺失值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根据业务需求和数据特征，选择合适的填充方法，如均值填充、众数填充、插值法等。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处理极端缺失情况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对于缺失情况严重的数据记录，考虑删除或进行特殊处理。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缺失值处理与填充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利用统计学方法、机器学习算法等，检测数据中的异常值。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检测异常值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分析异常原因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修正异常值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对检测到的异常值进行深入分析，了解其产生原因和影响。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根据业务需求和数据特征，选择合适的修正方法，如替换、删除或进行特殊处理。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异常值检测与修正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数据变换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根据业务需求和数据特征，对数据进行适当的变换，如对数变换、幂变换等，以改善数据分布和模型性能。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数据归一化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将数据按照一定的比例缩放，使之落入一个小的特定区间，以便于不同特征之间的比较和模型训练。常用的归一化方法有最小-最大归一化、Z-score归一化等。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处理离散值和连续值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对于离散值和连续值混合的数据集，考虑进行离散化或连续化处理，以便于模型训练和解释。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数据变换与归一化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数据存储与管理策略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通过分区、分表、读写分离等技术手段，提高数据存储和查询效率。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关系型数据库的选择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根据业务需求和数据特点，选择适合的关系型数据库，如MySQL、Oracle、SQL Server等。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遵循数据库设计原则，合理设计数据表结构，包括字段类型、主键、外键、索引等。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关系型数据库存储方案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非关系型数据库的选择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根据业务需求和数据特点，选择适合的非关系型数据库，如MongoDB、Redis、Cassandra等。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数据模型设计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根据非关系型数据库的特点，设计合理的数据模型，如文档、键值对、列族等。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数据分片与复制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通过数据分片、复制等技术手段，提高数据存储和访问的可扩展性和容错性。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非关系型数据库存储方案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782" r="77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数据备份与恢复机制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数据备份策略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制定合理的数据备份策略，包括备份周期、备份方式、备份数据存储位置等。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数据恢复流程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建立完善的数据恢复流程，确保在数据丢失或损坏时能够及时恢复数据。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灾难恢复计划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制定灾难恢复计划，包括数据备份、系统恢复、业务恢复等方面，确保在发生灾难时能够迅速恢复业务。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https://d.book118.com/558051051117006041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2024-09-20T15:47:27.968</cp:lastPrinted>
  <dcterms:created xsi:type="dcterms:W3CDTF">2024-09-20T07:47:27Z</dcterms:created>
  <dcterms:modified xsi:type="dcterms:W3CDTF">2024-09-20T07:47:30Z</dcterms:modified>
</cp:coreProperties>
</file>