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7B38A-69FE-43D8-A4F0-46C162FE6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BD610-A5B9-49EB-8E13-F5CFA1FD9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9AFE0-97DB-40B5-B444-DC4BC6B1D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65B22-7283-4781-A702-14A18AD7E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B1F25-4B5A-4AFC-B87C-5316D79D9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9102EE-2F69-4D9C-B35A-64484D0E9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BCE618-ADF3-4C22-A95C-BF4CC02DF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DCFFE-98A0-42E7-B249-3138D4C07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58A6D-259E-4CAA-B44C-2E6473B17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06CC6-776B-488B-BE31-11F31D20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735F7-6D5F-4F95-AE8E-03D8D046D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5110614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《矩阵的处理与运算》ppt课件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矩阵的逆与行列式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矩阵的特征值与特征向量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矩阵的分解与变换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矩阵是数学中一个重要的概念，它由一组有序的数组成，表示为矩形阵列。矩阵具有一些基本的性质，如可交换性、结合性和分配性等。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矩阵是由行和列组成的数字表格，每个元素在特定的行和列交叉处。矩阵具有一些基本的数学性质，如可交换性、结合性和分配性。这些性质在矩阵的运算中非常重要，它们决定了矩阵运算的规则和结果。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矩阵可以根据其形态、元素类型、特殊性质等进行分类。不同类型的矩阵具有不同的性质和用途。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矩阵的形态，可以分为方阵、长方阵和不规则阵。根据矩阵的元素类型，可以分为实数矩阵、复数矩阵和符号矩阵等。此外，还有一些特殊的矩阵，如对称矩阵、正定矩阵和反对称矩阵等，它们具有特殊的性质和用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矩阵的运算规则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矩阵的运算规则包括加法、减法、数乘、乘法和转置等。这些规则对于理解矩阵的性质和应用非常重要。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加法和减法是通过对应元素之间的加减运算来完成的。数乘则是用一个常数乘以矩阵中的每一个元素。乘法是将两个矩阵相乘，得到一个新的矩阵，其结果是按照一定的规则计算出来的。转置是将一个矩阵的行列互换，得到一个新的矩阵。这些运算规则在处理实际问题时非常重要，它们可以帮助我们更好地理解和应用矩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矩阵的运算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85" r="236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51" r="314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矩阵加法是指两个矩阵对应位置上的元素相加。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矩阵的加法规则是将两个矩阵的对应元素相加，得到一个新的矩阵。这些新的矩阵的行数和列数与原来的矩阵相同。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矩阵的加法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43" r="16643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1121" r="11121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举例：设矩阵A和矩阵B分别为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矩阵的加法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4  5  6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1  2  3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矩阵的加法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22" r="1992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矩阵的加法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7  8  9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10 11 12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矩阵的加法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则它们的和为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矩阵的加法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矩阵的加法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```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8 10 12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14 16 18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```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数乘是指用一个数乘以矩阵中的每一个元素。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数乘规则是将一个数与矩阵中的每一个元素相乘，得到一个新的矩阵。这个新的矩阵与原来的矩阵大小相同。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矩阵的数乘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举例：设矩阵A为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矩阵的数乘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92" r="20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1  2  3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4  5  6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矩阵的数乘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矩阵的数乘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```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数k为3，则它们的数乘为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矩阵的数乘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3 6 9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12 15 18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矩阵乘法是指将一个矩阵的列向量与另一个矩阵的行向量相乘，得到一个新的矩阵。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矩阵乘法的规则是将一个矩阵的列向量与另一个矩阵的行向量相乘，得到一个新的矩阵。这个新的矩阵的行数等于第一个矩阵的行数，列数等于第二个矩阵的列数。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矩阵的乘法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矩阵的乘法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```markdown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1 2 3 4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举例：设矩阵A和矩阵B分别为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矩阵的乘法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5 6 7 8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```和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```markdown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https://d.book118.com/558051106141006032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2024-09-10T15:17:13.771</cp:lastPrinted>
  <dcterms:created xsi:type="dcterms:W3CDTF">2024-09-10T07:17:13Z</dcterms:created>
  <dcterms:modified xsi:type="dcterms:W3CDTF">2024-09-10T07:17:16Z</dcterms:modified>
</cp:coreProperties>
</file>