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68A59-0C45-40EE-96BC-3C42A8A8C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9ADB6-4213-47C0-8608-999E5F788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F1859-1B58-4AD8-BF3C-2BC2A214E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D067E-365E-4301-89F5-DBC689177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8210EE-D8CE-47A0-9EDC-00F7D4C7A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CC61BC-E53C-4F3C-887E-7ABB7F09D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02567E-D2A1-4F72-9EB6-17443EEE6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3DBA7-0011-4706-AAB4-E96A6FCC8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C24FE-76DF-420E-8D5E-C725BF354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C8E55-3EC5-4FED-8D76-7256AC6B3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39CEE-E039-4923-BB3D-88010346A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520260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80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如何利用自媒体拓展事业的影响力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自媒体概述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如何选择合适的自媒体平台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如何打造个人品牌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如何创作高质量内容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如何进行有效的自媒体营销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如何应对自媒体的风险与挑战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99" r="290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自媒体是指个人或小团队通过互联网平台发布和分享内容的方式，具有个性化、自主性和互动性的特点。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自媒体能够快速传播信息，与受众建立直接联系，并通过内容创作实现个人品牌价值的提升。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自媒体的未来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随着技术的进步和用户需求的多样化，自媒体将进一步发展壮大，并与其他产业融合。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自媒体的兴起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随着互联网的普及和发展，自媒体逐渐成为人们获取信息和表达观点的重要渠道。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自媒体平台不断涌现，内容形式也日益丰富，从文字、图片到视频、直播等。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自媒体的优势与挑战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自媒体具有低成本、高效率、受众精准等优势，能够快速扩大个人或品牌的影响力。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自媒体也面临着内容质量参差不齐、竞争激烈、法律法规限制等挑战，需要不断优化和规范。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如何选择合适的自媒体平台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拥有庞大的用户基数，适合发布专业文章和品牌推广。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微信公众平台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信息传播速度快，适合发布实时信息和与粉丝互动。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短视频平台，适合发布创意内容吸引年轻受众。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抖音和快手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知识分享和问答平台，适合发布专业知识和解答用户问题。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B站和知乎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主流自媒体平台分析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根据自己事业的目标受众特点选择相应的自媒体平台，例如针对年轻人的品牌可以选择抖音等短视频平台。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根据事业内容选择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根据自己事业的内容特点选择相应的自媒体平台，例如专业性强的内容可以选择知乎等知识分享平台。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综合多平台发展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根据实际情况，可以选择在多个自媒体平台上发展，以扩大事业的影响力。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选择适合自己事业发展的平台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制定自媒体运营策略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确定运营目标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明确自媒体运营的目标，例如增加品牌曝光、提高用户互动等。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粉丝互动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加强与粉丝的互动，例如回复评论、举办活动等，以提高用户粘性和忠诚度。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内容规划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制定内容规划，包括内容类型、发布频率、排版风格等，以提高内容质量和吸引力。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定期分析自媒体运营数据，例如阅读量、点赞量、评论量等，以评估运营效果和调整策略。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如何打造个人品牌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如何打造个人品牌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https://d.book118.com/558052026026006044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2024-09-24T02:34:58.688</cp:lastPrinted>
  <dcterms:created xsi:type="dcterms:W3CDTF">2024-09-23T18:34:58Z</dcterms:created>
  <dcterms:modified xsi:type="dcterms:W3CDTF">2024-09-23T18:35:00Z</dcterms:modified>
</cp:coreProperties>
</file>