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A2F4B-4F43-4F7E-B914-83229BED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B27E6-E260-435B-8045-492A26C2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10570-DD95-4B53-8A4A-BFC0DA33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469C6-F924-4FAC-B411-4B5A7CB3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0C4C7-6694-4F14-9FB8-ABB69924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FD555-A5B4-4097-8C41-AB16F62E3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0CCED-19D3-4A96-A1A0-8B61B9BA9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30D6B-86CA-4042-AD1D-FFC46EB7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82A2B-A751-48F8-84F7-291065194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46D4-FE90-4112-A635-5E975E4C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1F278-BE25-468E-A5DB-6BC2A7E8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2052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胃出血的护理PPT课件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胃出血的基本知识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胃出血的护理措施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胃出血的预防与控制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胃出血的并发症及处理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胃出血的康复与预后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胃出血是指胃部血管破裂导致的出血现象。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胃溃疡、胃炎、胃癌等均可引起胃出血，其中以胃溃疡最为常见。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胃部炎症、溃疡、肿瘤等均可导致胃出血。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饮食不规律、过度劳累、情绪波动、药物刺激等均可诱发胃出血。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呕血、黑便、腹痛、恶心、呕吐等。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面色苍白、口渴、心悸、血压下降等。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831" b="148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出血期间应卧床休息，病情稳定后可逐渐恢复日常活动。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密切观察呕血、便血情况，记录出血量，及时发现病情变化。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保持口腔清洁，防止口腔感染。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保持皮肤清洁干燥，避免皮肤破损。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7" r="135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932" r="149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847" r="98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出血时应禁食，出血停止后可逐渐进食温凉流质、半流质食物。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选择营养丰富、易于消化的食物，补充维生素和蛋白质。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避免辛辣、油腻、坚硬、刺激性食物，以免加重出血。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养成定时定量的饮食习惯，避免暴饮暴食。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禁食与进食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定时定量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49" b="36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给予患者关心、安慰和支持，增强治疗信心。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及时了解患者的心理状态，疏导不良情绪，保持心情舒畅。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向患者及家属介绍疾病相关知识，提高对疾病的认知水平。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指导患者学会应对疾病的方法，如放松技巧、积极应对等。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https://d.book118.com/558052052021006031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2024-09-07T22:02:41.520</cp:lastPrinted>
  <dcterms:created xsi:type="dcterms:W3CDTF">2024-09-07T14:02:41Z</dcterms:created>
  <dcterms:modified xsi:type="dcterms:W3CDTF">2024-09-07T14:02:43Z</dcterms:modified>
</cp:coreProperties>
</file>