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68E73-007D-4B4C-90C1-8CD5330F5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79345-6103-44E0-94F8-FD716B39E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2383-3D29-43D3-B571-4BCC7C9F5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A1785-189A-449A-AA59-4F282860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5AC93-E8B2-4557-8738-3AE847F2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FCB446-4464-4FD1-95C1-B27E78FE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89CB1-F59D-4796-AC8A-AE3ED86E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358B3-93DC-4AE8-BA79-CE78003BB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81C01-F1F9-438F-A582-A79C2824F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D1144-BEE3-4C44-9B70-D2B71A4C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DD24B-17EE-4FC1-B4FF-63AE3DB70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52102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关注环保事业 呵护人民安全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增强员工对环保知识的了解，提高其在工作中对环境问题的敏感度和应对能力。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形成绿色办公、绿色生产的企业文化，推动企业可持续发展。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6" r="103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培养员工对环境保护的责任感和使命感，使其自觉遵守环保法规和政策。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提高员工环保意识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通过培训提高员工对环境安全风险的认知，预防因环境问题引发的安全事故。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提升员工在面对突发环境事件时的应急处理能力，最大程度地减少人员伤亡和财产损失。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确保企业生产、经营活动的安全性，为人民群众创造一个安全稳定的社会环境。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有利于企业实现绿色转型和升级，为未来发展奠定坚实基础。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环境安全培训有助于企业提高资源利用效率，降低生产成本，增强市场竞争力。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符合国家环保政策要求，为企业赢得良好的社会声誉和形象。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培训中应包括国家及地方关于环境保护的法律法规，使参与者了解环保工作的法律要求和规定。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明确个人、企业、政府在环保方面的法律责任，强调违法行为的后果和处罚措施。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环保法律法规培训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174" b="317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介绍各种污染防治技术，包括大气、水、土壤污染的治理方法。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污染防治技术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推广清洁生产技术和资源循环利用技术，减少生产过程中的环境污染。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环保技术知识培训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组织参与者实地考察环保项目和设施，了解实际操作中的环保措施。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培训参与者掌握环保设施的操作技能，提高他们在实践中的操作能力。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环保实践操作培训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656" r="26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教授预防环境污染事故的安全防范措施，提高参与者的安全意识。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培训参与者应对突发环境事件的应急处理能力，包括事故报告、现场处置和事后恢复等。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安全防范与应急处理培训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环境安全培训的实施方式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https://d.book118.com/558052102007006046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2024-09-26T18:15:02.677</cp:lastPrinted>
  <dcterms:created xsi:type="dcterms:W3CDTF">2024-09-26T10:15:02Z</dcterms:created>
  <dcterms:modified xsi:type="dcterms:W3CDTF">2024-09-26T10:15:04Z</dcterms:modified>
</cp:coreProperties>
</file>