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05E89-1AB1-445F-90C1-2E18FCAD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B87A4-9BF3-4697-ABA0-DAF411A8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3317B-C91C-48D2-A5DC-BB7B73A82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A83AB-B8DC-4D20-882E-8738F1702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662772-C80F-49C0-9519-BAC7354A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89EB32-A0B0-412D-AE71-9EB50AEE0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551DB2-5AED-4C89-BAD5-356DD0D3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DB8AA-7D2F-45A5-8630-1FDBDBF3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80E9D-A1D4-49BF-9DEE-24C0B9435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350D7-DE6D-4F49-A8AF-3F39F56FC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D388E-D811-4581-9489-6F9D04EE0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53001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产权市场建设与中介机构的作用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中介机构在产权市场中的角色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产权市场建设中的中介机构作用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中介机构在产权交易中的风险与防范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产权市场建设与中介机构发展策略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案例分析：中介机构在产权交易中的实践探索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产权市场是供求双方进行产权交易的场所，是经济体制改革和经济发展到一定阶段的产物。它作为要素市场的一个重要组成部分，具有信息积聚、价格发掘、制度规范、中介服务等功能。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产权市场定义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产权市场通过为交易双方提供洽谈、签约、结算等一条龙服务，降低交易成本，提高交易效率，推动国有资产的合理流动和优化配置。同时，产权市场也是政府实施产业政策、调整经济结构的重要场所。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产权市场功能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产权市场定义与功能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20世纪80年代，随着国有企业改革的深入，产权交易开始萌芽。一些地方政府批准设立了产权交易机构，进行小规模的国有企业产权转让。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90年代以后，产权交易规模逐渐扩大，交易品种和交易方式也日益丰富。政府开始加强对产权市场的监管，推动产权市场的规范化发展。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进入21世纪，产权市场进一步成熟，市场规模持续扩大，交易制度不断完善。同时，中介机构在产权市场中的作用日益凸显，为市场的健康发展提供了有力支持。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随着国有企业改革的深入推进和资本市场的不断发展，产权市场规模不断扩大，交易品种和交易方式也日益多样化。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中介机构在产权市场中发挥着越来越重要的作用，包括提供信息、评估资产、撮合交易等，为市场的健康发展提供了有力支持。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政府对产权市场的监管不断加强，相关法律法规不断完善，为市场的规范发展提供了有力保障。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随着全球经济一体化的深入发展，产权市场的国际化趋势不断加强。国内企业开始积极参与国际产权交易，同时国外企业也开始进入中国市场进行投资和并购。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中介机构作用日益凸显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国际化趋势加强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中介机构在产权市场中的角色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产权交易所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对产权交易中的资产进行评估，提供价值参考。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律师事务所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会计师事务所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对产权交易中的财务数据进行审计和核实。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提供产权交易场所、设施和信息发布服务，组织产权交易活动。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为产权交易提供法律咨询、合同起草和审查等服务。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中介机构类型及业务范围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中介机构负责收集和发布产权交易信息，确保信息的真实、准确和完整。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交易撮合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中介机构通过专业手段撮合买卖双方，协助双方达成交易意向。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中介机构监督和管理产权交易合同的执行，确保交易双方的权益得到保障。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中介机构负责识别和评估产权交易中的风险，并采取相应措施进行防控。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中介机构在产权交易中的职责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中介机构通过专业化的服务，降低交易成本，提高市场运行效率。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促进市场公平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中介机构确保信息披露的公正、透明，维护市场公平竞争秩序。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中介机构通过风险防控和合同管理，减少市场波动和不确定性。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推动市场创新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中介机构不断探索新的服务模式和技术手段，推动产权市场的创新和发展。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中介机构对产权市场的影响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产权市场建设中的中介机构作用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信息披露与传递作用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信息收集与整理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中介机构利用其专业知识和广泛联系，收集并整理产权交易的相关信息，包括资产状况、市场需求、政策法规等。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信息披露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中介机构通过发布信息公告、组织项目推介会等方式，向潜在投资者充分披露产权交易的相关信息，提高市场透明度。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信息传递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中介机构利用现代信息传播手段，如互联网、移动设备等，将产权交易信息及时、准确地传递给相关各方，促进信息的有效流通。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中介机构具备专业的评估能力，可以对交易资产进行全面、客观的评估，为交易双方提供合理的资产价值参考。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中介机构通过对市场进行深入的调研和分析，了解市场动态和价格趋势，为产权交易提供市场依据。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中介机构结合资产评估结果和市场调研情况，为交易双方提供科学的定价建议，促进交易的公平、公正。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评估定价作用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https://d.book118.com/558053001043006031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2024-09-08T04:14:44.816</cp:lastPrinted>
  <dcterms:created xsi:type="dcterms:W3CDTF">2024-09-07T20:14:44Z</dcterms:created>
  <dcterms:modified xsi:type="dcterms:W3CDTF">2024-09-07T20:14:46Z</dcterms:modified>
</cp:coreProperties>
</file>