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D837AC-4E5E-4D8D-AD48-BC27E9D38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39DCD-1F5D-4041-856B-5D408AA74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C932D2-65B3-4B0D-86D0-2A3428146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397102-8D9C-44FA-940A-6EC1AB956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781304-FC5B-4C71-8D88-FD5BD26F3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CB4A8E-7738-4B2B-94E1-7659A30AA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2CECE3-4161-41A3-AAE8-ADE715D54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13A5E2-E8E4-4892-892C-0E289A30D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1AD59-BA9A-4D8C-8553-07DDC88EE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F1B82-8F30-4961-A827-C4FF92079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F3FF63-03B5-45B7-B264-0BCA4E628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5301404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2903" y="542407"/>
            <a:ext cx="1459097" cy="3923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882015" y="2957769"/>
            <a:ext cx="341606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rgbClr val="FFFFFF">
                    <a:alpha val="31000"/>
                  </a:srgb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07" y="20715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护理技能提升计划提高护理工作质量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5687" y="4281643"/>
            <a:ext cx="22383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77067" y="4281643"/>
            <a:ext cx="20193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"/>
            <a:ext cx="12192000" cy="6848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39506" y="296929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641" y="1276914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01415" y="834288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555" y="1806496"/>
            <a:ext cx="5326684" cy="47545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护理技能提升计划制定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41" y="1251402"/>
            <a:ext cx="3253071" cy="462145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适应医疗改革和发展的需要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医疗改革和发展对护理工作提出了更高的要求，护理技能提升计划有助于适应这些变化并推动护理工作的持续发展。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护理工作在医疗体系中的重要性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护理工作是医疗体系不可或缺的一部分，对于患者的康复和医疗效果具有重要影响。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护理技能提升对护理工作质量的影响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随着医疗技术的不断进步和患者需求的日益多样化，提升护理技能对于提高护理工作质量具有重要意义。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8607" r="28607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通过系统的培训和实践，提高护士的专业技能水平，使其能够更好地应对各种护理需求和挑战。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提高护士的专业技能水平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通过制定和执行统一的护理技能标准和规范，促进护理工作的标准化和规范化，提高护理工作的整体质量。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促进护理工作的标准化和规范化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通过护理技能提升计划，增强护士的职业认同感和工作满意度，提高护士的工作积极性和效率。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增强护士的职业认同感和工作满意度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鼓励护士在工作中积极探索和创新，推动护理工作的不断发展和进步。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推动护理工作的创新和发展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护理技能提升计划的目的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护理技能现状分析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大多数护士能够熟练掌握基础护理技能，如测量生命体征、给药、更换敷料等。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专科护理技能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人文关怀能力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部分护士在特定领域如重症监护、手术室、新生儿护理等方面具备较高的专科护理技能。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护士在与患者沟通、提供心理支持和情感关怀方面普遍具备一定的人文关怀能力。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现有护理技能水平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护理技能水平参差不齐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不同医院、不同科室护士的护理技能水平存在差异，部分护士缺乏必要的专科护理技能和经验。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部分护士在职培训机会有限，难以持续提升自身护理技能水平。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沟通协作能力有待提高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部分护士在与医生、患者及其家属沟通协作方面存在不足，影响护理工作质量。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国内护理教育注重基础理论和技能的掌握，而国外护理教育更加注重实践能力和批判性思维的培养。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护理教育理念差异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国内外护理技能标准存在一定差异，例如国外对护士在独立决策、团队协作和患者教育方面的要求更高。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护理技能标准差异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0292" r="20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随着医疗技术的不断进步和患者需求的日益多样化，国内外护理技能发展均呈现出向专科化、综合化和人性化发展的趋势。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护理技能发展趋势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国内外护理技能比较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护理技能提升计划制定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将患者的需求和满意度作为制定护理技能提升计划的核心，确保所有护理措施和技能培训都以患者为中心。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注重护理技能的实际应用，培训内容应紧密结合临床工作，提高护士的实际操作能力。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遵循医学科学和护理专业的原则，结合临床实践和最新研究成果，制定科学合理的护理技能提升计划。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持续性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护理技能提升计划应具有持续性和动态性，随着医疗技术的不断进步和患者需求的不断变化，及时调整和更新计划内容。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制定原则与指导思想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017073" y="2029682"/>
            <a:ext cx="4161759" cy="3593306"/>
            <a:chOff x="4017073" y="2029682"/>
            <a:chExt cx="4161759" cy="3593306"/>
          </a:xfrm>
        </p:grpSpPr>
        <p:sp>
          <p:nvSpPr>
            <p:cNvPr id="3" name="AutoShape 3"/>
            <p:cNvSpPr/>
            <p:nvPr/>
          </p:nvSpPr>
          <p:spPr>
            <a:xfrm>
              <a:off x="5052726" y="2029682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flipV="1">
              <a:off x="5052726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flipH="1">
              <a:off x="4017073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flipH="1">
              <a:off x="6094762" y="3826288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4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768691" y="4711446"/>
            <a:ext cx="581882" cy="581882"/>
            <a:chOff x="4768691" y="4711446"/>
            <a:chExt cx="581882" cy="581882"/>
          </a:xfrm>
        </p:grpSpPr>
        <p:sp>
          <p:nvSpPr>
            <p:cNvPr id="8" name="Freeform 8"/>
            <p:cNvSpPr/>
            <p:nvPr/>
          </p:nvSpPr>
          <p:spPr>
            <a:xfrm>
              <a:off x="5015484" y="5009769"/>
              <a:ext cx="163925" cy="195167"/>
            </a:xfrm>
            <a:custGeom>
              <a:rect l="l" t="t" r="r" b="b"/>
              <a:pathLst>
                <a:path w="178" h="211">
                  <a:moveTo>
                    <a:pt x="20" y="92"/>
                  </a:moveTo>
                  <a:lnTo>
                    <a:pt x="20" y="92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40" y="104"/>
                  </a:lnTo>
                  <a:lnTo>
                    <a:pt x="48" y="102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70" y="98"/>
                  </a:lnTo>
                  <a:lnTo>
                    <a:pt x="74" y="100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82" y="114"/>
                  </a:lnTo>
                  <a:lnTo>
                    <a:pt x="84" y="122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84" y="166"/>
                  </a:lnTo>
                  <a:lnTo>
                    <a:pt x="86" y="18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102" y="202"/>
                  </a:lnTo>
                  <a:lnTo>
                    <a:pt x="110" y="208"/>
                  </a:lnTo>
                  <a:lnTo>
                    <a:pt x="118" y="212"/>
                  </a:lnTo>
                  <a:lnTo>
                    <a:pt x="118" y="212"/>
                  </a:lnTo>
                  <a:lnTo>
                    <a:pt x="124" y="210"/>
                  </a:lnTo>
                  <a:lnTo>
                    <a:pt x="128" y="204"/>
                  </a:lnTo>
                  <a:lnTo>
                    <a:pt x="140" y="194"/>
                  </a:lnTo>
                  <a:lnTo>
                    <a:pt x="140" y="194"/>
                  </a:lnTo>
                  <a:lnTo>
                    <a:pt x="144" y="188"/>
                  </a:lnTo>
                  <a:lnTo>
                    <a:pt x="148" y="178"/>
                  </a:lnTo>
                  <a:lnTo>
                    <a:pt x="152" y="168"/>
                  </a:lnTo>
                  <a:lnTo>
                    <a:pt x="154" y="160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4"/>
                  </a:lnTo>
                  <a:lnTo>
                    <a:pt x="158" y="118"/>
                  </a:lnTo>
                  <a:lnTo>
                    <a:pt x="168" y="108"/>
                  </a:lnTo>
                  <a:lnTo>
                    <a:pt x="168" y="108"/>
                  </a:lnTo>
                  <a:lnTo>
                    <a:pt x="172" y="102"/>
                  </a:lnTo>
                  <a:lnTo>
                    <a:pt x="176" y="96"/>
                  </a:lnTo>
                  <a:lnTo>
                    <a:pt x="178" y="88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6" y="80"/>
                  </a:lnTo>
                  <a:lnTo>
                    <a:pt x="172" y="80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6" y="76"/>
                  </a:lnTo>
                  <a:lnTo>
                    <a:pt x="152" y="70"/>
                  </a:lnTo>
                  <a:lnTo>
                    <a:pt x="148" y="54"/>
                  </a:lnTo>
                  <a:lnTo>
                    <a:pt x="148" y="54"/>
                  </a:lnTo>
                  <a:lnTo>
                    <a:pt x="144" y="46"/>
                  </a:lnTo>
                  <a:lnTo>
                    <a:pt x="140" y="40"/>
                  </a:lnTo>
                  <a:lnTo>
                    <a:pt x="136" y="32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22" y="26"/>
                  </a:lnTo>
                  <a:lnTo>
                    <a:pt x="116" y="26"/>
                  </a:lnTo>
                  <a:lnTo>
                    <a:pt x="110" y="2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88" y="14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56" y="4"/>
                  </a:lnTo>
                  <a:lnTo>
                    <a:pt x="48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4" y="76"/>
                  </a:lnTo>
                  <a:lnTo>
                    <a:pt x="12" y="84"/>
                  </a:lnTo>
                  <a:lnTo>
                    <a:pt x="20" y="92"/>
                  </a:lnTo>
                  <a:lnTo>
                    <a:pt x="20" y="92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768691" y="4711446"/>
              <a:ext cx="581882" cy="581882"/>
            </a:xfrm>
            <a:custGeom>
              <a:rect l="l" t="t" r="r" b="b"/>
              <a:pathLst>
                <a:path w="632" h="632">
                  <a:moveTo>
                    <a:pt x="316" y="632"/>
                  </a:moveTo>
                  <a:lnTo>
                    <a:pt x="316" y="632"/>
                  </a:lnTo>
                  <a:lnTo>
                    <a:pt x="348" y="630"/>
                  </a:lnTo>
                  <a:lnTo>
                    <a:pt x="380" y="624"/>
                  </a:lnTo>
                  <a:lnTo>
                    <a:pt x="410" y="616"/>
                  </a:lnTo>
                  <a:lnTo>
                    <a:pt x="438" y="606"/>
                  </a:lnTo>
                  <a:lnTo>
                    <a:pt x="466" y="592"/>
                  </a:lnTo>
                  <a:lnTo>
                    <a:pt x="492" y="578"/>
                  </a:lnTo>
                  <a:lnTo>
                    <a:pt x="516" y="558"/>
                  </a:lnTo>
                  <a:lnTo>
                    <a:pt x="538" y="538"/>
                  </a:lnTo>
                  <a:lnTo>
                    <a:pt x="560" y="516"/>
                  </a:lnTo>
                  <a:lnTo>
                    <a:pt x="578" y="492"/>
                  </a:lnTo>
                  <a:lnTo>
                    <a:pt x="594" y="466"/>
                  </a:lnTo>
                  <a:lnTo>
                    <a:pt x="606" y="438"/>
                  </a:lnTo>
                  <a:lnTo>
                    <a:pt x="618" y="410"/>
                  </a:lnTo>
                  <a:lnTo>
                    <a:pt x="626" y="378"/>
                  </a:lnTo>
                  <a:lnTo>
                    <a:pt x="630" y="348"/>
                  </a:lnTo>
                  <a:lnTo>
                    <a:pt x="632" y="316"/>
                  </a:lnTo>
                  <a:lnTo>
                    <a:pt x="632" y="316"/>
                  </a:lnTo>
                  <a:lnTo>
                    <a:pt x="630" y="282"/>
                  </a:lnTo>
                  <a:lnTo>
                    <a:pt x="626" y="252"/>
                  </a:lnTo>
                  <a:lnTo>
                    <a:pt x="618" y="222"/>
                  </a:lnTo>
                  <a:lnTo>
                    <a:pt x="606" y="192"/>
                  </a:lnTo>
                  <a:lnTo>
                    <a:pt x="594" y="164"/>
                  </a:lnTo>
                  <a:lnTo>
                    <a:pt x="578" y="138"/>
                  </a:lnTo>
                  <a:lnTo>
                    <a:pt x="560" y="114"/>
                  </a:lnTo>
                  <a:lnTo>
                    <a:pt x="538" y="92"/>
                  </a:lnTo>
                  <a:lnTo>
                    <a:pt x="516" y="72"/>
                  </a:lnTo>
                  <a:lnTo>
                    <a:pt x="492" y="54"/>
                  </a:lnTo>
                  <a:lnTo>
                    <a:pt x="466" y="38"/>
                  </a:lnTo>
                  <a:lnTo>
                    <a:pt x="438" y="24"/>
                  </a:lnTo>
                  <a:lnTo>
                    <a:pt x="410" y="14"/>
                  </a:lnTo>
                  <a:lnTo>
                    <a:pt x="380" y="6"/>
                  </a:lnTo>
                  <a:lnTo>
                    <a:pt x="348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84" y="0"/>
                  </a:lnTo>
                  <a:lnTo>
                    <a:pt x="252" y="6"/>
                  </a:lnTo>
                  <a:lnTo>
                    <a:pt x="222" y="14"/>
                  </a:lnTo>
                  <a:lnTo>
                    <a:pt x="192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2"/>
                  </a:lnTo>
                  <a:lnTo>
                    <a:pt x="14" y="222"/>
                  </a:lnTo>
                  <a:lnTo>
                    <a:pt x="6" y="252"/>
                  </a:lnTo>
                  <a:lnTo>
                    <a:pt x="2" y="282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2" y="348"/>
                  </a:lnTo>
                  <a:lnTo>
                    <a:pt x="6" y="378"/>
                  </a:lnTo>
                  <a:lnTo>
                    <a:pt x="14" y="410"/>
                  </a:lnTo>
                  <a:lnTo>
                    <a:pt x="24" y="438"/>
                  </a:lnTo>
                  <a:lnTo>
                    <a:pt x="38" y="466"/>
                  </a:lnTo>
                  <a:lnTo>
                    <a:pt x="54" y="492"/>
                  </a:lnTo>
                  <a:lnTo>
                    <a:pt x="72" y="516"/>
                  </a:lnTo>
                  <a:lnTo>
                    <a:pt x="92" y="538"/>
                  </a:lnTo>
                  <a:lnTo>
                    <a:pt x="114" y="558"/>
                  </a:lnTo>
                  <a:lnTo>
                    <a:pt x="138" y="578"/>
                  </a:lnTo>
                  <a:lnTo>
                    <a:pt x="164" y="592"/>
                  </a:lnTo>
                  <a:lnTo>
                    <a:pt x="192" y="606"/>
                  </a:lnTo>
                  <a:lnTo>
                    <a:pt x="222" y="616"/>
                  </a:lnTo>
                  <a:lnTo>
                    <a:pt x="252" y="624"/>
                  </a:lnTo>
                  <a:lnTo>
                    <a:pt x="284" y="630"/>
                  </a:lnTo>
                  <a:lnTo>
                    <a:pt x="316" y="632"/>
                  </a:lnTo>
                  <a:lnTo>
                    <a:pt x="316" y="632"/>
                  </a:lnTo>
                  <a:close/>
                  <a:moveTo>
                    <a:pt x="64" y="358"/>
                  </a:moveTo>
                  <a:lnTo>
                    <a:pt x="64" y="358"/>
                  </a:lnTo>
                  <a:lnTo>
                    <a:pt x="80" y="354"/>
                  </a:lnTo>
                  <a:lnTo>
                    <a:pt x="112" y="340"/>
                  </a:lnTo>
                  <a:lnTo>
                    <a:pt x="112" y="340"/>
                  </a:lnTo>
                  <a:lnTo>
                    <a:pt x="122" y="334"/>
                  </a:lnTo>
                  <a:lnTo>
                    <a:pt x="124" y="330"/>
                  </a:lnTo>
                  <a:lnTo>
                    <a:pt x="124" y="324"/>
                  </a:lnTo>
                  <a:lnTo>
                    <a:pt x="122" y="320"/>
                  </a:lnTo>
                  <a:lnTo>
                    <a:pt x="114" y="308"/>
                  </a:lnTo>
                  <a:lnTo>
                    <a:pt x="112" y="302"/>
                  </a:lnTo>
                  <a:lnTo>
                    <a:pt x="110" y="294"/>
                  </a:lnTo>
                  <a:lnTo>
                    <a:pt x="110" y="294"/>
                  </a:lnTo>
                  <a:lnTo>
                    <a:pt x="112" y="286"/>
                  </a:lnTo>
                  <a:lnTo>
                    <a:pt x="116" y="282"/>
                  </a:lnTo>
                  <a:lnTo>
                    <a:pt x="122" y="278"/>
                  </a:lnTo>
                  <a:lnTo>
                    <a:pt x="128" y="274"/>
                  </a:lnTo>
                  <a:lnTo>
                    <a:pt x="142" y="268"/>
                  </a:lnTo>
                  <a:lnTo>
                    <a:pt x="148" y="266"/>
                  </a:lnTo>
                  <a:lnTo>
                    <a:pt x="152" y="262"/>
                  </a:lnTo>
                  <a:lnTo>
                    <a:pt x="152" y="262"/>
                  </a:lnTo>
                  <a:lnTo>
                    <a:pt x="156" y="258"/>
                  </a:lnTo>
                  <a:lnTo>
                    <a:pt x="156" y="252"/>
                  </a:lnTo>
                  <a:lnTo>
                    <a:pt x="154" y="250"/>
                  </a:lnTo>
                  <a:lnTo>
                    <a:pt x="152" y="246"/>
                  </a:lnTo>
                  <a:lnTo>
                    <a:pt x="144" y="240"/>
                  </a:lnTo>
                  <a:lnTo>
                    <a:pt x="136" y="234"/>
                  </a:lnTo>
                  <a:lnTo>
                    <a:pt x="136" y="234"/>
                  </a:lnTo>
                  <a:lnTo>
                    <a:pt x="132" y="232"/>
                  </a:lnTo>
                  <a:lnTo>
                    <a:pt x="128" y="232"/>
                  </a:lnTo>
                  <a:lnTo>
                    <a:pt x="120" y="234"/>
                  </a:lnTo>
                  <a:lnTo>
                    <a:pt x="112" y="238"/>
                  </a:lnTo>
                  <a:lnTo>
                    <a:pt x="106" y="246"/>
                  </a:lnTo>
                  <a:lnTo>
                    <a:pt x="106" y="246"/>
                  </a:lnTo>
                  <a:lnTo>
                    <a:pt x="100" y="258"/>
                  </a:lnTo>
                  <a:lnTo>
                    <a:pt x="96" y="262"/>
                  </a:lnTo>
                  <a:lnTo>
                    <a:pt x="88" y="262"/>
                  </a:lnTo>
                  <a:lnTo>
                    <a:pt x="88" y="262"/>
                  </a:lnTo>
                  <a:lnTo>
                    <a:pt x="82" y="260"/>
                  </a:lnTo>
                  <a:lnTo>
                    <a:pt x="76" y="258"/>
                  </a:lnTo>
                  <a:lnTo>
                    <a:pt x="72" y="252"/>
                  </a:lnTo>
                  <a:lnTo>
                    <a:pt x="68" y="246"/>
                  </a:lnTo>
                  <a:lnTo>
                    <a:pt x="68" y="246"/>
                  </a:lnTo>
                  <a:lnTo>
                    <a:pt x="66" y="242"/>
                  </a:lnTo>
                  <a:lnTo>
                    <a:pt x="66" y="238"/>
                  </a:lnTo>
                  <a:lnTo>
                    <a:pt x="68" y="236"/>
                  </a:lnTo>
                  <a:lnTo>
                    <a:pt x="72" y="232"/>
                  </a:lnTo>
                  <a:lnTo>
                    <a:pt x="96" y="216"/>
                  </a:lnTo>
                  <a:lnTo>
                    <a:pt x="96" y="216"/>
                  </a:lnTo>
                  <a:lnTo>
                    <a:pt x="108" y="208"/>
                  </a:lnTo>
                  <a:lnTo>
                    <a:pt x="110" y="204"/>
                  </a:lnTo>
                  <a:lnTo>
                    <a:pt x="110" y="202"/>
                  </a:lnTo>
                  <a:lnTo>
                    <a:pt x="106" y="198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2"/>
                  </a:lnTo>
                  <a:lnTo>
                    <a:pt x="98" y="190"/>
                  </a:lnTo>
                  <a:lnTo>
                    <a:pt x="90" y="188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78" y="184"/>
                  </a:lnTo>
                  <a:lnTo>
                    <a:pt x="76" y="182"/>
                  </a:lnTo>
                  <a:lnTo>
                    <a:pt x="76" y="176"/>
                  </a:lnTo>
                  <a:lnTo>
                    <a:pt x="78" y="170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90" y="162"/>
                  </a:lnTo>
                  <a:lnTo>
                    <a:pt x="94" y="162"/>
                  </a:lnTo>
                  <a:lnTo>
                    <a:pt x="100" y="162"/>
                  </a:lnTo>
                  <a:lnTo>
                    <a:pt x="106" y="164"/>
                  </a:lnTo>
                  <a:lnTo>
                    <a:pt x="106" y="164"/>
                  </a:lnTo>
                  <a:lnTo>
                    <a:pt x="110" y="166"/>
                  </a:lnTo>
                  <a:lnTo>
                    <a:pt x="114" y="168"/>
                  </a:lnTo>
                  <a:lnTo>
                    <a:pt x="120" y="168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44" y="162"/>
                  </a:lnTo>
                  <a:lnTo>
                    <a:pt x="150" y="162"/>
                  </a:lnTo>
                  <a:lnTo>
                    <a:pt x="154" y="166"/>
                  </a:lnTo>
                  <a:lnTo>
                    <a:pt x="158" y="172"/>
                  </a:lnTo>
                  <a:lnTo>
                    <a:pt x="158" y="172"/>
                  </a:lnTo>
                  <a:lnTo>
                    <a:pt x="172" y="196"/>
                  </a:lnTo>
                  <a:lnTo>
                    <a:pt x="172" y="196"/>
                  </a:lnTo>
                  <a:lnTo>
                    <a:pt x="180" y="206"/>
                  </a:lnTo>
                  <a:lnTo>
                    <a:pt x="180" y="206"/>
                  </a:lnTo>
                  <a:lnTo>
                    <a:pt x="184" y="210"/>
                  </a:lnTo>
                  <a:lnTo>
                    <a:pt x="188" y="210"/>
                  </a:lnTo>
                  <a:lnTo>
                    <a:pt x="198" y="210"/>
                  </a:lnTo>
                  <a:lnTo>
                    <a:pt x="210" y="204"/>
                  </a:lnTo>
                  <a:lnTo>
                    <a:pt x="220" y="198"/>
                  </a:lnTo>
                  <a:lnTo>
                    <a:pt x="220" y="198"/>
                  </a:lnTo>
                  <a:lnTo>
                    <a:pt x="222" y="198"/>
                  </a:lnTo>
                  <a:lnTo>
                    <a:pt x="222" y="198"/>
                  </a:lnTo>
                  <a:lnTo>
                    <a:pt x="226" y="194"/>
                  </a:lnTo>
                  <a:lnTo>
                    <a:pt x="228" y="190"/>
                  </a:lnTo>
                  <a:lnTo>
                    <a:pt x="232" y="182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230" y="154"/>
                  </a:lnTo>
                  <a:lnTo>
                    <a:pt x="226" y="150"/>
                  </a:lnTo>
                  <a:lnTo>
                    <a:pt x="218" y="146"/>
                  </a:lnTo>
                  <a:lnTo>
                    <a:pt x="218" y="146"/>
                  </a:lnTo>
                  <a:lnTo>
                    <a:pt x="214" y="140"/>
                  </a:lnTo>
                  <a:lnTo>
                    <a:pt x="212" y="132"/>
                  </a:lnTo>
                  <a:lnTo>
                    <a:pt x="208" y="124"/>
                  </a:lnTo>
                  <a:lnTo>
                    <a:pt x="204" y="116"/>
                  </a:lnTo>
                  <a:lnTo>
                    <a:pt x="204" y="116"/>
                  </a:lnTo>
                  <a:lnTo>
                    <a:pt x="198" y="110"/>
                  </a:lnTo>
                  <a:lnTo>
                    <a:pt x="192" y="108"/>
                  </a:lnTo>
                  <a:lnTo>
                    <a:pt x="184" y="108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0" y="114"/>
                  </a:lnTo>
                  <a:lnTo>
                    <a:pt x="164" y="118"/>
                  </a:lnTo>
                  <a:lnTo>
                    <a:pt x="158" y="122"/>
                  </a:lnTo>
                  <a:lnTo>
                    <a:pt x="154" y="124"/>
                  </a:lnTo>
                  <a:lnTo>
                    <a:pt x="154" y="124"/>
                  </a:lnTo>
                  <a:lnTo>
                    <a:pt x="152" y="120"/>
                  </a:lnTo>
                  <a:lnTo>
                    <a:pt x="150" y="116"/>
                  </a:lnTo>
                  <a:lnTo>
                    <a:pt x="150" y="11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0" y="104"/>
                  </a:lnTo>
                  <a:lnTo>
                    <a:pt x="134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36" y="82"/>
                  </a:lnTo>
                  <a:lnTo>
                    <a:pt x="158" y="66"/>
                  </a:lnTo>
                  <a:lnTo>
                    <a:pt x="182" y="54"/>
                  </a:lnTo>
                  <a:lnTo>
                    <a:pt x="206" y="42"/>
                  </a:lnTo>
                  <a:lnTo>
                    <a:pt x="232" y="34"/>
                  </a:lnTo>
                  <a:lnTo>
                    <a:pt x="258" y="26"/>
                  </a:lnTo>
                  <a:lnTo>
                    <a:pt x="286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44" y="22"/>
                  </a:lnTo>
                  <a:lnTo>
                    <a:pt x="374" y="28"/>
                  </a:lnTo>
                  <a:lnTo>
                    <a:pt x="402" y="34"/>
                  </a:lnTo>
                  <a:lnTo>
                    <a:pt x="428" y="44"/>
                  </a:lnTo>
                  <a:lnTo>
                    <a:pt x="454" y="56"/>
                  </a:lnTo>
                  <a:lnTo>
                    <a:pt x="478" y="72"/>
                  </a:lnTo>
                  <a:lnTo>
                    <a:pt x="500" y="88"/>
                  </a:lnTo>
                  <a:lnTo>
                    <a:pt x="522" y="106"/>
                  </a:lnTo>
                  <a:lnTo>
                    <a:pt x="522" y="106"/>
                  </a:lnTo>
                  <a:lnTo>
                    <a:pt x="538" y="126"/>
                  </a:lnTo>
                  <a:lnTo>
                    <a:pt x="554" y="146"/>
                  </a:lnTo>
                  <a:lnTo>
                    <a:pt x="554" y="146"/>
                  </a:lnTo>
                  <a:lnTo>
                    <a:pt x="502" y="164"/>
                  </a:lnTo>
                  <a:lnTo>
                    <a:pt x="480" y="172"/>
                  </a:lnTo>
                  <a:lnTo>
                    <a:pt x="468" y="178"/>
                  </a:lnTo>
                  <a:lnTo>
                    <a:pt x="468" y="178"/>
                  </a:lnTo>
                  <a:lnTo>
                    <a:pt x="462" y="182"/>
                  </a:lnTo>
                  <a:lnTo>
                    <a:pt x="454" y="186"/>
                  </a:lnTo>
                  <a:lnTo>
                    <a:pt x="444" y="186"/>
                  </a:lnTo>
                  <a:lnTo>
                    <a:pt x="436" y="184"/>
                  </a:lnTo>
                  <a:lnTo>
                    <a:pt x="436" y="184"/>
                  </a:lnTo>
                  <a:lnTo>
                    <a:pt x="424" y="178"/>
                  </a:lnTo>
                  <a:lnTo>
                    <a:pt x="418" y="176"/>
                  </a:lnTo>
                  <a:lnTo>
                    <a:pt x="412" y="176"/>
                  </a:lnTo>
                  <a:lnTo>
                    <a:pt x="412" y="176"/>
                  </a:lnTo>
                  <a:lnTo>
                    <a:pt x="402" y="178"/>
                  </a:lnTo>
                  <a:lnTo>
                    <a:pt x="398" y="180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384" y="192"/>
                  </a:lnTo>
                  <a:lnTo>
                    <a:pt x="374" y="198"/>
                  </a:lnTo>
                  <a:lnTo>
                    <a:pt x="374" y="198"/>
                  </a:lnTo>
                  <a:lnTo>
                    <a:pt x="368" y="200"/>
                  </a:lnTo>
                  <a:lnTo>
                    <a:pt x="362" y="200"/>
                  </a:lnTo>
                  <a:lnTo>
                    <a:pt x="362" y="200"/>
                  </a:lnTo>
                  <a:lnTo>
                    <a:pt x="358" y="198"/>
                  </a:lnTo>
                  <a:lnTo>
                    <a:pt x="358" y="198"/>
                  </a:lnTo>
                  <a:lnTo>
                    <a:pt x="354" y="198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44" y="202"/>
                  </a:lnTo>
                  <a:lnTo>
                    <a:pt x="344" y="202"/>
                  </a:lnTo>
                  <a:lnTo>
                    <a:pt x="340" y="208"/>
                  </a:lnTo>
                  <a:lnTo>
                    <a:pt x="340" y="212"/>
                  </a:lnTo>
                  <a:lnTo>
                    <a:pt x="342" y="222"/>
                  </a:lnTo>
                  <a:lnTo>
                    <a:pt x="346" y="228"/>
                  </a:lnTo>
                  <a:lnTo>
                    <a:pt x="350" y="230"/>
                  </a:lnTo>
                  <a:lnTo>
                    <a:pt x="352" y="232"/>
                  </a:lnTo>
                  <a:lnTo>
                    <a:pt x="352" y="232"/>
                  </a:lnTo>
                  <a:lnTo>
                    <a:pt x="358" y="228"/>
                  </a:lnTo>
                  <a:lnTo>
                    <a:pt x="364" y="224"/>
                  </a:lnTo>
                  <a:lnTo>
                    <a:pt x="368" y="218"/>
                  </a:lnTo>
                  <a:lnTo>
                    <a:pt x="374" y="216"/>
                  </a:lnTo>
                  <a:lnTo>
                    <a:pt x="374" y="216"/>
                  </a:lnTo>
                  <a:lnTo>
                    <a:pt x="378" y="218"/>
                  </a:lnTo>
                  <a:lnTo>
                    <a:pt x="382" y="220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88" y="232"/>
                  </a:lnTo>
                  <a:lnTo>
                    <a:pt x="386" y="240"/>
                  </a:lnTo>
                  <a:lnTo>
                    <a:pt x="382" y="248"/>
                  </a:lnTo>
                  <a:lnTo>
                    <a:pt x="376" y="250"/>
                  </a:lnTo>
                  <a:lnTo>
                    <a:pt x="376" y="250"/>
                  </a:lnTo>
                  <a:lnTo>
                    <a:pt x="362" y="254"/>
                  </a:lnTo>
                  <a:lnTo>
                    <a:pt x="348" y="258"/>
                  </a:lnTo>
                  <a:lnTo>
                    <a:pt x="348" y="258"/>
                  </a:lnTo>
                  <a:lnTo>
                    <a:pt x="332" y="254"/>
                  </a:lnTo>
                  <a:lnTo>
                    <a:pt x="324" y="254"/>
                  </a:lnTo>
                  <a:lnTo>
                    <a:pt x="320" y="254"/>
                  </a:lnTo>
                  <a:lnTo>
                    <a:pt x="318" y="256"/>
                  </a:lnTo>
                  <a:lnTo>
                    <a:pt x="318" y="256"/>
                  </a:lnTo>
                  <a:lnTo>
                    <a:pt x="314" y="258"/>
                  </a:lnTo>
                  <a:lnTo>
                    <a:pt x="310" y="262"/>
                  </a:lnTo>
                  <a:lnTo>
                    <a:pt x="308" y="266"/>
                  </a:lnTo>
                  <a:lnTo>
                    <a:pt x="310" y="272"/>
                  </a:lnTo>
                  <a:lnTo>
                    <a:pt x="310" y="272"/>
                  </a:lnTo>
                  <a:lnTo>
                    <a:pt x="312" y="282"/>
                  </a:lnTo>
                  <a:lnTo>
                    <a:pt x="310" y="288"/>
                  </a:lnTo>
                  <a:lnTo>
                    <a:pt x="308" y="294"/>
                  </a:lnTo>
                  <a:lnTo>
                    <a:pt x="306" y="296"/>
                  </a:lnTo>
                  <a:lnTo>
                    <a:pt x="306" y="296"/>
                  </a:lnTo>
                  <a:lnTo>
                    <a:pt x="292" y="300"/>
                  </a:lnTo>
                  <a:lnTo>
                    <a:pt x="290" y="302"/>
                  </a:lnTo>
                  <a:lnTo>
                    <a:pt x="290" y="304"/>
                  </a:lnTo>
                  <a:lnTo>
                    <a:pt x="294" y="304"/>
                  </a:lnTo>
                  <a:lnTo>
                    <a:pt x="302" y="306"/>
                  </a:lnTo>
                  <a:lnTo>
                    <a:pt x="302" y="306"/>
                  </a:lnTo>
                  <a:lnTo>
                    <a:pt x="320" y="304"/>
                  </a:lnTo>
                  <a:lnTo>
                    <a:pt x="332" y="302"/>
                  </a:lnTo>
                  <a:lnTo>
                    <a:pt x="340" y="298"/>
                  </a:lnTo>
                  <a:lnTo>
                    <a:pt x="346" y="296"/>
                  </a:lnTo>
                  <a:lnTo>
                    <a:pt x="346" y="296"/>
                  </a:lnTo>
                  <a:lnTo>
                    <a:pt x="358" y="292"/>
                  </a:lnTo>
                  <a:lnTo>
                    <a:pt x="364" y="290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6" y="292"/>
                  </a:lnTo>
                  <a:lnTo>
                    <a:pt x="382" y="290"/>
                  </a:lnTo>
                  <a:lnTo>
                    <a:pt x="388" y="290"/>
                  </a:lnTo>
                  <a:lnTo>
                    <a:pt x="394" y="290"/>
                  </a:lnTo>
                  <a:lnTo>
                    <a:pt x="394" y="290"/>
                  </a:lnTo>
                  <a:lnTo>
                    <a:pt x="396" y="290"/>
                  </a:lnTo>
                  <a:lnTo>
                    <a:pt x="400" y="288"/>
                  </a:lnTo>
                  <a:lnTo>
                    <a:pt x="406" y="284"/>
                  </a:lnTo>
                  <a:lnTo>
                    <a:pt x="414" y="280"/>
                  </a:lnTo>
                  <a:lnTo>
                    <a:pt x="416" y="280"/>
                  </a:lnTo>
                  <a:lnTo>
                    <a:pt x="420" y="282"/>
                  </a:lnTo>
                  <a:lnTo>
                    <a:pt x="420" y="282"/>
                  </a:lnTo>
                  <a:lnTo>
                    <a:pt x="422" y="288"/>
                  </a:lnTo>
                  <a:lnTo>
                    <a:pt x="424" y="294"/>
                  </a:lnTo>
                  <a:lnTo>
                    <a:pt x="422" y="304"/>
                  </a:lnTo>
                  <a:lnTo>
                    <a:pt x="422" y="304"/>
                  </a:lnTo>
                  <a:lnTo>
                    <a:pt x="420" y="308"/>
                  </a:lnTo>
                  <a:lnTo>
                    <a:pt x="416" y="312"/>
                  </a:lnTo>
                  <a:lnTo>
                    <a:pt x="412" y="314"/>
                  </a:lnTo>
                  <a:lnTo>
                    <a:pt x="412" y="318"/>
                  </a:lnTo>
                  <a:lnTo>
                    <a:pt x="412" y="318"/>
                  </a:lnTo>
                  <a:lnTo>
                    <a:pt x="418" y="33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40" y="348"/>
                  </a:lnTo>
                  <a:lnTo>
                    <a:pt x="444" y="350"/>
                  </a:lnTo>
                  <a:lnTo>
                    <a:pt x="448" y="348"/>
                  </a:lnTo>
                  <a:lnTo>
                    <a:pt x="448" y="348"/>
                  </a:lnTo>
                  <a:lnTo>
                    <a:pt x="450" y="342"/>
                  </a:lnTo>
                  <a:lnTo>
                    <a:pt x="452" y="338"/>
                  </a:lnTo>
                  <a:lnTo>
                    <a:pt x="456" y="330"/>
                  </a:lnTo>
                  <a:lnTo>
                    <a:pt x="456" y="330"/>
                  </a:lnTo>
                  <a:lnTo>
                    <a:pt x="460" y="328"/>
                  </a:lnTo>
                  <a:lnTo>
                    <a:pt x="470" y="330"/>
                  </a:lnTo>
                  <a:lnTo>
                    <a:pt x="480" y="332"/>
                  </a:lnTo>
                  <a:lnTo>
                    <a:pt x="482" y="334"/>
                  </a:lnTo>
                  <a:lnTo>
                    <a:pt x="484" y="336"/>
                  </a:lnTo>
                  <a:lnTo>
                    <a:pt x="484" y="336"/>
                  </a:lnTo>
                  <a:lnTo>
                    <a:pt x="486" y="340"/>
                  </a:lnTo>
                  <a:lnTo>
                    <a:pt x="492" y="346"/>
                  </a:lnTo>
                  <a:lnTo>
                    <a:pt x="500" y="354"/>
                  </a:lnTo>
                  <a:lnTo>
                    <a:pt x="500" y="354"/>
                  </a:lnTo>
                  <a:lnTo>
                    <a:pt x="512" y="360"/>
                  </a:lnTo>
                  <a:lnTo>
                    <a:pt x="512" y="360"/>
                  </a:lnTo>
                  <a:lnTo>
                    <a:pt x="514" y="362"/>
                  </a:lnTo>
                  <a:lnTo>
                    <a:pt x="520" y="372"/>
                  </a:lnTo>
                  <a:lnTo>
                    <a:pt x="520" y="372"/>
                  </a:lnTo>
                  <a:lnTo>
                    <a:pt x="524" y="378"/>
                  </a:lnTo>
                  <a:lnTo>
                    <a:pt x="530" y="380"/>
                  </a:lnTo>
                  <a:lnTo>
                    <a:pt x="534" y="380"/>
                  </a:lnTo>
                  <a:lnTo>
                    <a:pt x="540" y="380"/>
                  </a:lnTo>
                  <a:lnTo>
                    <a:pt x="540" y="380"/>
                  </a:lnTo>
                  <a:lnTo>
                    <a:pt x="544" y="376"/>
                  </a:lnTo>
                  <a:lnTo>
                    <a:pt x="548" y="372"/>
                  </a:lnTo>
                  <a:lnTo>
                    <a:pt x="554" y="368"/>
                  </a:lnTo>
                  <a:lnTo>
                    <a:pt x="560" y="366"/>
                  </a:lnTo>
                  <a:lnTo>
                    <a:pt x="560" y="366"/>
                  </a:lnTo>
                  <a:lnTo>
                    <a:pt x="570" y="366"/>
                  </a:lnTo>
                  <a:lnTo>
                    <a:pt x="574" y="368"/>
                  </a:lnTo>
                  <a:lnTo>
                    <a:pt x="580" y="372"/>
                  </a:lnTo>
                  <a:lnTo>
                    <a:pt x="580" y="372"/>
                  </a:lnTo>
                  <a:lnTo>
                    <a:pt x="598" y="388"/>
                  </a:lnTo>
                  <a:lnTo>
                    <a:pt x="598" y="388"/>
                  </a:lnTo>
                  <a:lnTo>
                    <a:pt x="592" y="406"/>
                  </a:lnTo>
                  <a:lnTo>
                    <a:pt x="586" y="424"/>
                  </a:lnTo>
                  <a:lnTo>
                    <a:pt x="578" y="442"/>
                  </a:lnTo>
                  <a:lnTo>
                    <a:pt x="568" y="460"/>
                  </a:lnTo>
                  <a:lnTo>
                    <a:pt x="558" y="476"/>
                  </a:lnTo>
                  <a:lnTo>
                    <a:pt x="546" y="492"/>
                  </a:lnTo>
                  <a:lnTo>
                    <a:pt x="534" y="508"/>
                  </a:lnTo>
                  <a:lnTo>
                    <a:pt x="522" y="522"/>
                  </a:lnTo>
                  <a:lnTo>
                    <a:pt x="522" y="522"/>
                  </a:lnTo>
                  <a:lnTo>
                    <a:pt x="500" y="540"/>
                  </a:lnTo>
                  <a:lnTo>
                    <a:pt x="478" y="556"/>
                  </a:lnTo>
                  <a:lnTo>
                    <a:pt x="454" y="572"/>
                  </a:lnTo>
                  <a:lnTo>
                    <a:pt x="428" y="584"/>
                  </a:lnTo>
                  <a:lnTo>
                    <a:pt x="402" y="594"/>
                  </a:lnTo>
                  <a:lnTo>
                    <a:pt x="374" y="602"/>
                  </a:lnTo>
                  <a:lnTo>
                    <a:pt x="344" y="606"/>
                  </a:lnTo>
                  <a:lnTo>
                    <a:pt x="314" y="608"/>
                  </a:lnTo>
                  <a:lnTo>
                    <a:pt x="314" y="608"/>
                  </a:lnTo>
                  <a:lnTo>
                    <a:pt x="278" y="604"/>
                  </a:lnTo>
                  <a:lnTo>
                    <a:pt x="244" y="598"/>
                  </a:lnTo>
                  <a:lnTo>
                    <a:pt x="212" y="588"/>
                  </a:lnTo>
                  <a:lnTo>
                    <a:pt x="182" y="574"/>
                  </a:lnTo>
                  <a:lnTo>
                    <a:pt x="182" y="574"/>
                  </a:lnTo>
                  <a:lnTo>
                    <a:pt x="184" y="564"/>
                  </a:lnTo>
                  <a:lnTo>
                    <a:pt x="188" y="552"/>
                  </a:lnTo>
                  <a:lnTo>
                    <a:pt x="190" y="536"/>
                  </a:lnTo>
                  <a:lnTo>
                    <a:pt x="190" y="536"/>
                  </a:lnTo>
                  <a:lnTo>
                    <a:pt x="192" y="500"/>
                  </a:lnTo>
                  <a:lnTo>
                    <a:pt x="194" y="476"/>
                  </a:lnTo>
                  <a:lnTo>
                    <a:pt x="194" y="462"/>
                  </a:lnTo>
                  <a:lnTo>
                    <a:pt x="194" y="462"/>
                  </a:lnTo>
                  <a:lnTo>
                    <a:pt x="182" y="448"/>
                  </a:lnTo>
                  <a:lnTo>
                    <a:pt x="172" y="440"/>
                  </a:lnTo>
                  <a:lnTo>
                    <a:pt x="162" y="434"/>
                  </a:lnTo>
                  <a:lnTo>
                    <a:pt x="162" y="434"/>
                  </a:lnTo>
                  <a:lnTo>
                    <a:pt x="154" y="432"/>
                  </a:lnTo>
                  <a:lnTo>
                    <a:pt x="144" y="432"/>
                  </a:lnTo>
                  <a:lnTo>
                    <a:pt x="136" y="434"/>
                  </a:lnTo>
                  <a:lnTo>
                    <a:pt x="130" y="432"/>
                  </a:lnTo>
                  <a:lnTo>
                    <a:pt x="130" y="432"/>
                  </a:lnTo>
                  <a:lnTo>
                    <a:pt x="122" y="428"/>
                  </a:lnTo>
                  <a:lnTo>
                    <a:pt x="118" y="420"/>
                  </a:lnTo>
                  <a:lnTo>
                    <a:pt x="112" y="414"/>
                  </a:lnTo>
                  <a:lnTo>
                    <a:pt x="108" y="408"/>
                  </a:lnTo>
                  <a:lnTo>
                    <a:pt x="108" y="408"/>
                  </a:lnTo>
                  <a:lnTo>
                    <a:pt x="102" y="404"/>
                  </a:lnTo>
                  <a:lnTo>
                    <a:pt x="94" y="402"/>
                  </a:lnTo>
                  <a:lnTo>
                    <a:pt x="78" y="400"/>
                  </a:lnTo>
                  <a:lnTo>
                    <a:pt x="78" y="400"/>
                  </a:lnTo>
                  <a:lnTo>
                    <a:pt x="72" y="396"/>
                  </a:lnTo>
                  <a:lnTo>
                    <a:pt x="66" y="390"/>
                  </a:lnTo>
                  <a:lnTo>
                    <a:pt x="58" y="378"/>
                  </a:lnTo>
                  <a:lnTo>
                    <a:pt x="58" y="378"/>
                  </a:lnTo>
                  <a:lnTo>
                    <a:pt x="56" y="372"/>
                  </a:lnTo>
                  <a:lnTo>
                    <a:pt x="58" y="366"/>
                  </a:lnTo>
                  <a:lnTo>
                    <a:pt x="60" y="360"/>
                  </a:lnTo>
                  <a:lnTo>
                    <a:pt x="64" y="358"/>
                  </a:lnTo>
                  <a:lnTo>
                    <a:pt x="64" y="358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lnTo>
                    <a:pt x="66" y="470"/>
                  </a:lnTo>
                  <a:lnTo>
                    <a:pt x="56" y="452"/>
                  </a:lnTo>
                  <a:lnTo>
                    <a:pt x="48" y="43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62" y="418"/>
                  </a:lnTo>
                  <a:lnTo>
                    <a:pt x="62" y="418"/>
                  </a:lnTo>
                  <a:lnTo>
                    <a:pt x="70" y="422"/>
                  </a:lnTo>
                  <a:lnTo>
                    <a:pt x="76" y="430"/>
                  </a:lnTo>
                  <a:lnTo>
                    <a:pt x="82" y="436"/>
                  </a:lnTo>
                  <a:lnTo>
                    <a:pt x="88" y="440"/>
                  </a:lnTo>
                  <a:lnTo>
                    <a:pt x="88" y="440"/>
                  </a:lnTo>
                  <a:lnTo>
                    <a:pt x="88" y="442"/>
                  </a:lnTo>
                  <a:lnTo>
                    <a:pt x="88" y="448"/>
                  </a:lnTo>
                  <a:lnTo>
                    <a:pt x="86" y="462"/>
                  </a:lnTo>
                  <a:lnTo>
                    <a:pt x="82" y="478"/>
                  </a:lnTo>
                  <a:lnTo>
                    <a:pt x="78" y="488"/>
                  </a:lnTo>
                  <a:lnTo>
                    <a:pt x="78" y="488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6919008" y="4724686"/>
            <a:ext cx="435578" cy="526542"/>
          </a:xfrm>
          <a:custGeom>
            <a:rect l="l" t="t" r="r" b="b"/>
            <a:pathLst>
              <a:path w="498" h="602">
                <a:moveTo>
                  <a:pt x="192" y="516"/>
                </a:moveTo>
                <a:lnTo>
                  <a:pt x="186" y="490"/>
                </a:lnTo>
                <a:lnTo>
                  <a:pt x="144" y="500"/>
                </a:lnTo>
                <a:lnTo>
                  <a:pt x="412" y="138"/>
                </a:lnTo>
                <a:lnTo>
                  <a:pt x="412" y="138"/>
                </a:lnTo>
                <a:lnTo>
                  <a:pt x="422" y="150"/>
                </a:lnTo>
                <a:lnTo>
                  <a:pt x="428" y="160"/>
                </a:lnTo>
                <a:lnTo>
                  <a:pt x="440" y="180"/>
                </a:lnTo>
                <a:lnTo>
                  <a:pt x="192" y="516"/>
                </a:lnTo>
                <a:lnTo>
                  <a:pt x="192" y="516"/>
                </a:lnTo>
                <a:close/>
                <a:moveTo>
                  <a:pt x="102" y="550"/>
                </a:moveTo>
                <a:lnTo>
                  <a:pt x="102" y="550"/>
                </a:lnTo>
                <a:lnTo>
                  <a:pt x="80" y="560"/>
                </a:lnTo>
                <a:lnTo>
                  <a:pt x="62" y="568"/>
                </a:lnTo>
                <a:lnTo>
                  <a:pt x="52" y="570"/>
                </a:lnTo>
                <a:lnTo>
                  <a:pt x="42" y="572"/>
                </a:lnTo>
                <a:lnTo>
                  <a:pt x="42" y="572"/>
                </a:lnTo>
                <a:lnTo>
                  <a:pt x="38" y="570"/>
                </a:lnTo>
                <a:lnTo>
                  <a:pt x="36" y="568"/>
                </a:lnTo>
                <a:lnTo>
                  <a:pt x="32" y="560"/>
                </a:lnTo>
                <a:lnTo>
                  <a:pt x="32" y="550"/>
                </a:lnTo>
                <a:lnTo>
                  <a:pt x="30" y="536"/>
                </a:lnTo>
                <a:lnTo>
                  <a:pt x="32" y="512"/>
                </a:lnTo>
                <a:lnTo>
                  <a:pt x="32" y="502"/>
                </a:lnTo>
                <a:lnTo>
                  <a:pt x="34" y="502"/>
                </a:lnTo>
                <a:lnTo>
                  <a:pt x="34" y="502"/>
                </a:lnTo>
                <a:lnTo>
                  <a:pt x="34" y="500"/>
                </a:lnTo>
                <a:lnTo>
                  <a:pt x="34" y="500"/>
                </a:lnTo>
                <a:lnTo>
                  <a:pt x="40" y="500"/>
                </a:lnTo>
                <a:lnTo>
                  <a:pt x="48" y="500"/>
                </a:lnTo>
                <a:lnTo>
                  <a:pt x="56" y="504"/>
                </a:lnTo>
                <a:lnTo>
                  <a:pt x="56" y="504"/>
                </a:lnTo>
                <a:lnTo>
                  <a:pt x="66" y="508"/>
                </a:lnTo>
                <a:lnTo>
                  <a:pt x="76" y="516"/>
                </a:lnTo>
                <a:lnTo>
                  <a:pt x="76" y="516"/>
                </a:lnTo>
                <a:lnTo>
                  <a:pt x="90" y="530"/>
                </a:lnTo>
                <a:lnTo>
                  <a:pt x="100" y="540"/>
                </a:lnTo>
                <a:lnTo>
                  <a:pt x="100" y="540"/>
                </a:lnTo>
                <a:lnTo>
                  <a:pt x="102" y="546"/>
                </a:lnTo>
                <a:lnTo>
                  <a:pt x="102" y="550"/>
                </a:lnTo>
                <a:lnTo>
                  <a:pt x="102" y="550"/>
                </a:lnTo>
                <a:close/>
                <a:moveTo>
                  <a:pt x="288" y="72"/>
                </a:moveTo>
                <a:lnTo>
                  <a:pt x="288" y="72"/>
                </a:lnTo>
                <a:lnTo>
                  <a:pt x="308" y="76"/>
                </a:lnTo>
                <a:lnTo>
                  <a:pt x="334" y="84"/>
                </a:lnTo>
                <a:lnTo>
                  <a:pt x="334" y="86"/>
                </a:lnTo>
                <a:lnTo>
                  <a:pt x="70" y="444"/>
                </a:lnTo>
                <a:lnTo>
                  <a:pt x="70" y="396"/>
                </a:lnTo>
                <a:lnTo>
                  <a:pt x="46" y="398"/>
                </a:lnTo>
                <a:lnTo>
                  <a:pt x="288" y="72"/>
                </a:lnTo>
                <a:lnTo>
                  <a:pt x="288" y="72"/>
                </a:lnTo>
                <a:close/>
                <a:moveTo>
                  <a:pt x="130" y="480"/>
                </a:moveTo>
                <a:lnTo>
                  <a:pt x="130" y="480"/>
                </a:lnTo>
                <a:lnTo>
                  <a:pt x="130" y="444"/>
                </a:lnTo>
                <a:lnTo>
                  <a:pt x="130" y="444"/>
                </a:lnTo>
                <a:lnTo>
                  <a:pt x="130" y="442"/>
                </a:lnTo>
                <a:lnTo>
                  <a:pt x="126" y="442"/>
                </a:lnTo>
                <a:lnTo>
                  <a:pt x="118" y="442"/>
                </a:lnTo>
                <a:lnTo>
                  <a:pt x="92" y="452"/>
                </a:lnTo>
                <a:lnTo>
                  <a:pt x="356" y="96"/>
                </a:lnTo>
                <a:lnTo>
                  <a:pt x="356" y="96"/>
                </a:lnTo>
                <a:lnTo>
                  <a:pt x="378" y="108"/>
                </a:lnTo>
                <a:lnTo>
                  <a:pt x="378" y="108"/>
                </a:lnTo>
                <a:lnTo>
                  <a:pt x="396" y="122"/>
                </a:lnTo>
                <a:lnTo>
                  <a:pt x="130" y="480"/>
                </a:lnTo>
                <a:lnTo>
                  <a:pt x="130" y="480"/>
                </a:lnTo>
                <a:close/>
                <a:moveTo>
                  <a:pt x="432" y="38"/>
                </a:moveTo>
                <a:lnTo>
                  <a:pt x="432" y="38"/>
                </a:lnTo>
                <a:lnTo>
                  <a:pt x="410" y="24"/>
                </a:lnTo>
                <a:lnTo>
                  <a:pt x="388" y="14"/>
                </a:lnTo>
                <a:lnTo>
                  <a:pt x="368" y="6"/>
                </a:lnTo>
                <a:lnTo>
                  <a:pt x="350" y="2"/>
                </a:lnTo>
                <a:lnTo>
                  <a:pt x="334" y="0"/>
                </a:lnTo>
                <a:lnTo>
                  <a:pt x="322" y="0"/>
                </a:lnTo>
                <a:lnTo>
                  <a:pt x="314" y="0"/>
                </a:lnTo>
                <a:lnTo>
                  <a:pt x="308" y="4"/>
                </a:lnTo>
                <a:lnTo>
                  <a:pt x="290" y="28"/>
                </a:lnTo>
                <a:lnTo>
                  <a:pt x="260" y="70"/>
                </a:lnTo>
                <a:lnTo>
                  <a:pt x="16" y="398"/>
                </a:lnTo>
                <a:lnTo>
                  <a:pt x="8" y="408"/>
                </a:lnTo>
                <a:lnTo>
                  <a:pt x="8" y="408"/>
                </a:lnTo>
                <a:lnTo>
                  <a:pt x="2" y="450"/>
                </a:lnTo>
                <a:lnTo>
                  <a:pt x="0" y="492"/>
                </a:lnTo>
                <a:lnTo>
                  <a:pt x="0" y="516"/>
                </a:lnTo>
                <a:lnTo>
                  <a:pt x="0" y="538"/>
                </a:lnTo>
                <a:lnTo>
                  <a:pt x="0" y="538"/>
                </a:lnTo>
                <a:lnTo>
                  <a:pt x="2" y="560"/>
                </a:lnTo>
                <a:lnTo>
                  <a:pt x="6" y="578"/>
                </a:lnTo>
                <a:lnTo>
                  <a:pt x="10" y="594"/>
                </a:lnTo>
                <a:lnTo>
                  <a:pt x="12" y="598"/>
                </a:lnTo>
                <a:lnTo>
                  <a:pt x="14" y="602"/>
                </a:lnTo>
                <a:lnTo>
                  <a:pt x="14" y="602"/>
                </a:lnTo>
                <a:lnTo>
                  <a:pt x="18" y="602"/>
                </a:lnTo>
                <a:lnTo>
                  <a:pt x="24" y="602"/>
                </a:lnTo>
                <a:lnTo>
                  <a:pt x="40" y="600"/>
                </a:lnTo>
                <a:lnTo>
                  <a:pt x="62" y="596"/>
                </a:lnTo>
                <a:lnTo>
                  <a:pt x="196" y="548"/>
                </a:lnTo>
                <a:lnTo>
                  <a:pt x="448" y="210"/>
                </a:lnTo>
                <a:lnTo>
                  <a:pt x="452" y="204"/>
                </a:lnTo>
                <a:lnTo>
                  <a:pt x="478" y="168"/>
                </a:lnTo>
                <a:lnTo>
                  <a:pt x="496" y="144"/>
                </a:lnTo>
                <a:lnTo>
                  <a:pt x="496" y="144"/>
                </a:lnTo>
                <a:lnTo>
                  <a:pt x="498" y="138"/>
                </a:lnTo>
                <a:lnTo>
                  <a:pt x="498" y="128"/>
                </a:lnTo>
                <a:lnTo>
                  <a:pt x="494" y="114"/>
                </a:lnTo>
                <a:lnTo>
                  <a:pt x="488" y="100"/>
                </a:lnTo>
                <a:lnTo>
                  <a:pt x="478" y="84"/>
                </a:lnTo>
                <a:lnTo>
                  <a:pt x="466" y="68"/>
                </a:lnTo>
                <a:lnTo>
                  <a:pt x="450" y="52"/>
                </a:lnTo>
                <a:lnTo>
                  <a:pt x="432" y="38"/>
                </a:lnTo>
                <a:lnTo>
                  <a:pt x="432" y="38"/>
                </a:ln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86475" y="4388453"/>
            <a:ext cx="87916" cy="87916"/>
          </a:xfrm>
          <a:custGeom>
            <a:rect l="l" t="t" r="r" b="b"/>
            <a:pathLst>
              <a:path w="96" h="96">
                <a:moveTo>
                  <a:pt x="62" y="2"/>
                </a:move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4" y="2"/>
                </a:lnTo>
                <a:lnTo>
                  <a:pt x="26" y="6"/>
                </a:lnTo>
                <a:lnTo>
                  <a:pt x="18" y="10"/>
                </a:lnTo>
                <a:lnTo>
                  <a:pt x="12" y="16"/>
                </a:lnTo>
                <a:lnTo>
                  <a:pt x="6" y="24"/>
                </a:lnTo>
                <a:lnTo>
                  <a:pt x="2" y="34"/>
                </a:lnTo>
                <a:lnTo>
                  <a:pt x="2" y="34"/>
                </a:lnTo>
                <a:lnTo>
                  <a:pt x="0" y="42"/>
                </a:lnTo>
                <a:lnTo>
                  <a:pt x="0" y="52"/>
                </a:lnTo>
                <a:lnTo>
                  <a:pt x="2" y="62"/>
                </a:lnTo>
                <a:lnTo>
                  <a:pt x="6" y="70"/>
                </a:lnTo>
                <a:lnTo>
                  <a:pt x="10" y="78"/>
                </a:lnTo>
                <a:lnTo>
                  <a:pt x="18" y="84"/>
                </a:lnTo>
                <a:lnTo>
                  <a:pt x="24" y="90"/>
                </a:lnTo>
                <a:lnTo>
                  <a:pt x="34" y="94"/>
                </a:lnTo>
                <a:lnTo>
                  <a:pt x="34" y="94"/>
                </a:lnTo>
                <a:lnTo>
                  <a:pt x="44" y="96"/>
                </a:lnTo>
                <a:lnTo>
                  <a:pt x="52" y="96"/>
                </a:lnTo>
                <a:lnTo>
                  <a:pt x="62" y="94"/>
                </a:lnTo>
                <a:lnTo>
                  <a:pt x="70" y="90"/>
                </a:lnTo>
                <a:lnTo>
                  <a:pt x="78" y="84"/>
                </a:lnTo>
                <a:lnTo>
                  <a:pt x="84" y="78"/>
                </a:lnTo>
                <a:lnTo>
                  <a:pt x="90" y="70"/>
                </a:lnTo>
                <a:lnTo>
                  <a:pt x="94" y="62"/>
                </a:lnTo>
                <a:lnTo>
                  <a:pt x="94" y="62"/>
                </a:lnTo>
                <a:lnTo>
                  <a:pt x="96" y="52"/>
                </a:lnTo>
                <a:lnTo>
                  <a:pt x="96" y="42"/>
                </a:lnTo>
                <a:lnTo>
                  <a:pt x="94" y="34"/>
                </a:lnTo>
                <a:lnTo>
                  <a:pt x="90" y="26"/>
                </a:lnTo>
                <a:lnTo>
                  <a:pt x="86" y="18"/>
                </a:lnTo>
                <a:lnTo>
                  <a:pt x="78" y="12"/>
                </a:lnTo>
                <a:lnTo>
                  <a:pt x="72" y="6"/>
                </a:lnTo>
                <a:lnTo>
                  <a:pt x="62" y="2"/>
                </a:lnTo>
                <a:lnTo>
                  <a:pt x="62" y="2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83437" y="2866346"/>
            <a:ext cx="622649" cy="637223"/>
          </a:xfrm>
          <a:custGeom>
            <a:rect l="l" t="t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833776" y="4203763"/>
            <a:ext cx="521970" cy="520922"/>
          </a:xfrm>
          <a:custGeom>
            <a:rect l="l" t="t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计划目标与任务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94218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提高护士的专业技能水平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04897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34063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增强护士的综合素质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57043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优化护理工作流程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88465" y="2192568"/>
            <a:ext cx="3000749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通过系统的培训和实践，使护士熟练掌握各种护理技能和操作方法，提高护理工作的专业性和规范性。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9517" y="4476369"/>
            <a:ext cx="3000375" cy="141662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加强护士的职业道德教育、心理素质培养和沟通协调能力提升，提高护士的综合素质和职业素养。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34063" y="2192568"/>
            <a:ext cx="3000375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通过对护理工作流程的梳理和优化，提高工作效率和护理质量，减少护理差错和纠纷的发生。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57043" y="4388453"/>
            <a:ext cx="3000375" cy="150454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通过提升护士的服务意识和沟通能力，加强与患者的互动和交流，提高患者对护理工作的满意度和信任度。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078891" y="1977866"/>
            <a:ext cx="3694081" cy="3705321"/>
            <a:chOff x="4078891" y="1977866"/>
            <a:chExt cx="3694081" cy="3705321"/>
          </a:xfrm>
        </p:grpSpPr>
        <p:sp>
          <p:nvSpPr>
            <p:cNvPr id="3" name="Freeform 3"/>
            <p:cNvSpPr/>
            <p:nvPr/>
          </p:nvSpPr>
          <p:spPr>
            <a:xfrm>
              <a:off x="5357622" y="1977866"/>
              <a:ext cx="2415350" cy="2409920"/>
            </a:xfrm>
            <a:custGeom>
              <a:rect l="l" t="t" r="r" b="b"/>
              <a:pathLst>
                <a:path w="188" h="188">
                  <a:moveTo>
                    <a:pt x="27" y="27"/>
                  </a:moveTo>
                  <a:cubicBezTo>
                    <a:pt x="0" y="54"/>
                    <a:pt x="8" y="106"/>
                    <a:pt x="45" y="143"/>
                  </a:cubicBezTo>
                  <a:cubicBezTo>
                    <a:pt x="81" y="180"/>
                    <a:pt x="134" y="188"/>
                    <a:pt x="161" y="161"/>
                  </a:cubicBezTo>
                  <a:cubicBezTo>
                    <a:pt x="188" y="133"/>
                    <a:pt x="180" y="81"/>
                    <a:pt x="144" y="44"/>
                  </a:cubicBezTo>
                  <a:cubicBezTo>
                    <a:pt x="107" y="7"/>
                    <a:pt x="54" y="0"/>
                    <a:pt x="27" y="27"/>
                  </a:cubicBezTo>
                  <a:close/>
                  <a:moveTo>
                    <a:pt x="136" y="154"/>
                  </a:moveTo>
                  <a:cubicBezTo>
                    <a:pt x="114" y="176"/>
                    <a:pt x="74" y="169"/>
                    <a:pt x="45" y="141"/>
                  </a:cubicBezTo>
                  <a:cubicBezTo>
                    <a:pt x="16" y="112"/>
                    <a:pt x="10" y="71"/>
                    <a:pt x="31" y="50"/>
                  </a:cubicBezTo>
                  <a:cubicBezTo>
                    <a:pt x="53" y="29"/>
                    <a:pt x="93" y="35"/>
                    <a:pt x="122" y="64"/>
                  </a:cubicBezTo>
                  <a:cubicBezTo>
                    <a:pt x="151" y="92"/>
                    <a:pt x="157" y="133"/>
                    <a:pt x="136" y="15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840891" y="3678460"/>
              <a:ext cx="2566702" cy="2004727"/>
            </a:xfrm>
            <a:custGeom>
              <a:rect l="l" t="t" r="r" b="b"/>
              <a:pathLst>
                <a:path w="200" h="156">
                  <a:moveTo>
                    <a:pt x="193" y="61"/>
                  </a:moveTo>
                  <a:cubicBezTo>
                    <a:pt x="186" y="23"/>
                    <a:pt x="139" y="0"/>
                    <a:pt x="88" y="9"/>
                  </a:cubicBezTo>
                  <a:cubicBezTo>
                    <a:pt x="36" y="18"/>
                    <a:pt x="0" y="57"/>
                    <a:pt x="7" y="95"/>
                  </a:cubicBezTo>
                  <a:cubicBezTo>
                    <a:pt x="14" y="133"/>
                    <a:pt x="61" y="156"/>
                    <a:pt x="113" y="147"/>
                  </a:cubicBezTo>
                  <a:cubicBezTo>
                    <a:pt x="164" y="138"/>
                    <a:pt x="200" y="99"/>
                    <a:pt x="193" y="61"/>
                  </a:cubicBezTo>
                  <a:close/>
                  <a:moveTo>
                    <a:pt x="27" y="78"/>
                  </a:moveTo>
                  <a:cubicBezTo>
                    <a:pt x="22" y="48"/>
                    <a:pt x="50" y="18"/>
                    <a:pt x="90" y="11"/>
                  </a:cubicBezTo>
                  <a:cubicBezTo>
                    <a:pt x="130" y="4"/>
                    <a:pt x="167" y="22"/>
                    <a:pt x="172" y="51"/>
                  </a:cubicBezTo>
                  <a:cubicBezTo>
                    <a:pt x="177" y="81"/>
                    <a:pt x="149" y="111"/>
                    <a:pt x="109" y="118"/>
                  </a:cubicBezTo>
                  <a:cubicBezTo>
                    <a:pt x="69" y="125"/>
                    <a:pt x="32" y="107"/>
                    <a:pt x="27" y="7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4078891" y="2296668"/>
              <a:ext cx="1961483" cy="2545080"/>
            </a:xfrm>
            <a:custGeom>
              <a:rect l="l" t="t" r="r" b="b"/>
              <a:pathLst>
                <a:path w="153" h="198">
                  <a:moveTo>
                    <a:pt x="63" y="193"/>
                  </a:moveTo>
                  <a:cubicBezTo>
                    <a:pt x="101" y="198"/>
                    <a:pt x="138" y="161"/>
                    <a:pt x="146" y="109"/>
                  </a:cubicBezTo>
                  <a:cubicBezTo>
                    <a:pt x="153" y="57"/>
                    <a:pt x="128" y="11"/>
                    <a:pt x="90" y="5"/>
                  </a:cubicBezTo>
                  <a:cubicBezTo>
                    <a:pt x="51" y="0"/>
                    <a:pt x="14" y="37"/>
                    <a:pt x="7" y="89"/>
                  </a:cubicBezTo>
                  <a:cubicBezTo>
                    <a:pt x="0" y="141"/>
                    <a:pt x="25" y="187"/>
                    <a:pt x="63" y="193"/>
                  </a:cubicBezTo>
                  <a:close/>
                  <a:moveTo>
                    <a:pt x="100" y="30"/>
                  </a:moveTo>
                  <a:cubicBezTo>
                    <a:pt x="129" y="34"/>
                    <a:pt x="149" y="70"/>
                    <a:pt x="143" y="110"/>
                  </a:cubicBezTo>
                  <a:cubicBezTo>
                    <a:pt x="137" y="151"/>
                    <a:pt x="109" y="180"/>
                    <a:pt x="79" y="176"/>
                  </a:cubicBezTo>
                  <a:cubicBezTo>
                    <a:pt x="49" y="171"/>
                    <a:pt x="29" y="135"/>
                    <a:pt x="35" y="95"/>
                  </a:cubicBezTo>
                  <a:cubicBezTo>
                    <a:pt x="41" y="55"/>
                    <a:pt x="70" y="25"/>
                    <a:pt x="100" y="3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862351" y="4407027"/>
              <a:ext cx="523684" cy="547497"/>
            </a:xfrm>
            <a:custGeom>
              <a:rect l="l" t="t" r="r" b="b"/>
              <a:pathLst>
                <a:path w="485" h="507">
                  <a:moveTo>
                    <a:pt x="161" y="500"/>
                  </a:moveTo>
                  <a:cubicBezTo>
                    <a:pt x="133" y="483"/>
                    <a:pt x="23" y="368"/>
                    <a:pt x="7" y="338"/>
                  </a:cubicBezTo>
                  <a:cubicBezTo>
                    <a:pt x="2" y="329"/>
                    <a:pt x="0" y="318"/>
                    <a:pt x="2" y="308"/>
                  </a:cubicBezTo>
                  <a:cubicBezTo>
                    <a:pt x="3" y="298"/>
                    <a:pt x="7" y="288"/>
                    <a:pt x="15" y="280"/>
                  </a:cubicBezTo>
                  <a:cubicBezTo>
                    <a:pt x="254" y="30"/>
                    <a:pt x="254" y="30"/>
                    <a:pt x="254" y="30"/>
                  </a:cubicBezTo>
                  <a:cubicBezTo>
                    <a:pt x="265" y="18"/>
                    <a:pt x="279" y="11"/>
                    <a:pt x="295" y="9"/>
                  </a:cubicBezTo>
                  <a:cubicBezTo>
                    <a:pt x="364" y="2"/>
                    <a:pt x="364" y="2"/>
                    <a:pt x="364" y="2"/>
                  </a:cubicBezTo>
                  <a:cubicBezTo>
                    <a:pt x="385" y="0"/>
                    <a:pt x="404" y="7"/>
                    <a:pt x="420" y="22"/>
                  </a:cubicBezTo>
                  <a:cubicBezTo>
                    <a:pt x="463" y="68"/>
                    <a:pt x="463" y="68"/>
                    <a:pt x="463" y="68"/>
                  </a:cubicBezTo>
                  <a:cubicBezTo>
                    <a:pt x="478" y="84"/>
                    <a:pt x="485" y="104"/>
                    <a:pt x="482" y="126"/>
                  </a:cubicBezTo>
                  <a:cubicBezTo>
                    <a:pt x="475" y="198"/>
                    <a:pt x="475" y="198"/>
                    <a:pt x="475" y="198"/>
                  </a:cubicBezTo>
                  <a:cubicBezTo>
                    <a:pt x="474" y="215"/>
                    <a:pt x="467" y="229"/>
                    <a:pt x="456" y="241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09" y="500"/>
                    <a:pt x="200" y="504"/>
                    <a:pt x="190" y="506"/>
                  </a:cubicBezTo>
                  <a:cubicBezTo>
                    <a:pt x="181" y="507"/>
                    <a:pt x="170" y="505"/>
                    <a:pt x="161" y="500"/>
                  </a:cubicBezTo>
                  <a:close/>
                  <a:moveTo>
                    <a:pt x="376" y="65"/>
                  </a:moveTo>
                  <a:cubicBezTo>
                    <a:pt x="351" y="65"/>
                    <a:pt x="330" y="87"/>
                    <a:pt x="330" y="113"/>
                  </a:cubicBezTo>
                  <a:cubicBezTo>
                    <a:pt x="330" y="140"/>
                    <a:pt x="351" y="161"/>
                    <a:pt x="376" y="161"/>
                  </a:cubicBezTo>
                  <a:cubicBezTo>
                    <a:pt x="402" y="161"/>
                    <a:pt x="422" y="140"/>
                    <a:pt x="422" y="113"/>
                  </a:cubicBezTo>
                  <a:cubicBezTo>
                    <a:pt x="422" y="87"/>
                    <a:pt x="402" y="65"/>
                    <a:pt x="376" y="6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891754" y="3332512"/>
              <a:ext cx="557689" cy="445579"/>
            </a:xfrm>
            <a:custGeom>
              <a:rect l="l" t="t" r="r" b="b"/>
              <a:pathLst>
                <a:path w="516" h="412">
                  <a:moveTo>
                    <a:pt x="172" y="348"/>
                  </a:moveTo>
                  <a:cubicBezTo>
                    <a:pt x="22" y="348"/>
                    <a:pt x="22" y="348"/>
                    <a:pt x="22" y="348"/>
                  </a:cubicBezTo>
                  <a:cubicBezTo>
                    <a:pt x="10" y="348"/>
                    <a:pt x="0" y="338"/>
                    <a:pt x="0" y="32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0" y="284"/>
                    <a:pt x="10" y="274"/>
                    <a:pt x="22" y="274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47" y="301"/>
                    <a:pt x="158" y="326"/>
                    <a:pt x="172" y="348"/>
                  </a:cubicBezTo>
                  <a:close/>
                  <a:moveTo>
                    <a:pt x="349" y="160"/>
                  </a:moveTo>
                  <a:cubicBezTo>
                    <a:pt x="349" y="216"/>
                    <a:pt x="349" y="216"/>
                    <a:pt x="349" y="216"/>
                  </a:cubicBezTo>
                  <a:cubicBezTo>
                    <a:pt x="367" y="217"/>
                    <a:pt x="381" y="219"/>
                    <a:pt x="391" y="221"/>
                  </a:cubicBezTo>
                  <a:cubicBezTo>
                    <a:pt x="402" y="224"/>
                    <a:pt x="411" y="229"/>
                    <a:pt x="417" y="237"/>
                  </a:cubicBezTo>
                  <a:cubicBezTo>
                    <a:pt x="424" y="245"/>
                    <a:pt x="427" y="257"/>
                    <a:pt x="427" y="273"/>
                  </a:cubicBezTo>
                  <a:cubicBezTo>
                    <a:pt x="427" y="289"/>
                    <a:pt x="425" y="302"/>
                    <a:pt x="420" y="311"/>
                  </a:cubicBezTo>
                  <a:cubicBezTo>
                    <a:pt x="415" y="321"/>
                    <a:pt x="408" y="327"/>
                    <a:pt x="398" y="331"/>
                  </a:cubicBezTo>
                  <a:cubicBezTo>
                    <a:pt x="388" y="335"/>
                    <a:pt x="374" y="338"/>
                    <a:pt x="356" y="338"/>
                  </a:cubicBezTo>
                  <a:cubicBezTo>
                    <a:pt x="349" y="338"/>
                    <a:pt x="349" y="338"/>
                    <a:pt x="349" y="338"/>
                  </a:cubicBezTo>
                  <a:cubicBezTo>
                    <a:pt x="349" y="360"/>
                    <a:pt x="349" y="360"/>
                    <a:pt x="349" y="360"/>
                  </a:cubicBezTo>
                  <a:cubicBezTo>
                    <a:pt x="327" y="360"/>
                    <a:pt x="327" y="360"/>
                    <a:pt x="327" y="360"/>
                  </a:cubicBezTo>
                  <a:cubicBezTo>
                    <a:pt x="327" y="338"/>
                    <a:pt x="327" y="338"/>
                    <a:pt x="327" y="338"/>
                  </a:cubicBezTo>
                  <a:cubicBezTo>
                    <a:pt x="315" y="338"/>
                    <a:pt x="304" y="337"/>
                    <a:pt x="295" y="336"/>
                  </a:cubicBezTo>
                  <a:cubicBezTo>
                    <a:pt x="286" y="334"/>
                    <a:pt x="278" y="331"/>
                    <a:pt x="271" y="326"/>
                  </a:cubicBezTo>
                  <a:cubicBezTo>
                    <a:pt x="264" y="322"/>
                    <a:pt x="259" y="316"/>
                    <a:pt x="255" y="307"/>
                  </a:cubicBezTo>
                  <a:cubicBezTo>
                    <a:pt x="251" y="299"/>
                    <a:pt x="249" y="289"/>
                    <a:pt x="249" y="278"/>
                  </a:cubicBezTo>
                  <a:cubicBezTo>
                    <a:pt x="249" y="270"/>
                    <a:pt x="249" y="270"/>
                    <a:pt x="249" y="270"/>
                  </a:cubicBezTo>
                  <a:cubicBezTo>
                    <a:pt x="285" y="270"/>
                    <a:pt x="285" y="270"/>
                    <a:pt x="285" y="270"/>
                  </a:cubicBezTo>
                  <a:cubicBezTo>
                    <a:pt x="285" y="279"/>
                    <a:pt x="285" y="286"/>
                    <a:pt x="287" y="291"/>
                  </a:cubicBezTo>
                  <a:cubicBezTo>
                    <a:pt x="288" y="296"/>
                    <a:pt x="291" y="299"/>
                    <a:pt x="294" y="301"/>
                  </a:cubicBezTo>
                  <a:cubicBezTo>
                    <a:pt x="297" y="304"/>
                    <a:pt x="301" y="305"/>
                    <a:pt x="305" y="306"/>
                  </a:cubicBezTo>
                  <a:cubicBezTo>
                    <a:pt x="309" y="306"/>
                    <a:pt x="316" y="307"/>
                    <a:pt x="327" y="308"/>
                  </a:cubicBezTo>
                  <a:cubicBezTo>
                    <a:pt x="327" y="246"/>
                    <a:pt x="327" y="246"/>
                    <a:pt x="327" y="246"/>
                  </a:cubicBezTo>
                  <a:cubicBezTo>
                    <a:pt x="313" y="245"/>
                    <a:pt x="302" y="244"/>
                    <a:pt x="294" y="243"/>
                  </a:cubicBezTo>
                  <a:cubicBezTo>
                    <a:pt x="286" y="241"/>
                    <a:pt x="278" y="239"/>
                    <a:pt x="272" y="235"/>
                  </a:cubicBezTo>
                  <a:cubicBezTo>
                    <a:pt x="265" y="231"/>
                    <a:pt x="260" y="225"/>
                    <a:pt x="257" y="217"/>
                  </a:cubicBezTo>
                  <a:cubicBezTo>
                    <a:pt x="253" y="210"/>
                    <a:pt x="251" y="199"/>
                    <a:pt x="251" y="187"/>
                  </a:cubicBezTo>
                  <a:cubicBezTo>
                    <a:pt x="251" y="171"/>
                    <a:pt x="255" y="159"/>
                    <a:pt x="261" y="150"/>
                  </a:cubicBezTo>
                  <a:cubicBezTo>
                    <a:pt x="267" y="142"/>
                    <a:pt x="276" y="136"/>
                    <a:pt x="286" y="133"/>
                  </a:cubicBezTo>
                  <a:cubicBezTo>
                    <a:pt x="297" y="130"/>
                    <a:pt x="311" y="129"/>
                    <a:pt x="327" y="129"/>
                  </a:cubicBezTo>
                  <a:cubicBezTo>
                    <a:pt x="327" y="109"/>
                    <a:pt x="327" y="109"/>
                    <a:pt x="327" y="109"/>
                  </a:cubicBezTo>
                  <a:cubicBezTo>
                    <a:pt x="349" y="109"/>
                    <a:pt x="349" y="109"/>
                    <a:pt x="349" y="109"/>
                  </a:cubicBezTo>
                  <a:cubicBezTo>
                    <a:pt x="349" y="129"/>
                    <a:pt x="349" y="129"/>
                    <a:pt x="349" y="129"/>
                  </a:cubicBezTo>
                  <a:cubicBezTo>
                    <a:pt x="367" y="129"/>
                    <a:pt x="381" y="131"/>
                    <a:pt x="391" y="134"/>
                  </a:cubicBezTo>
                  <a:cubicBezTo>
                    <a:pt x="401" y="137"/>
                    <a:pt x="409" y="142"/>
                    <a:pt x="414" y="151"/>
                  </a:cubicBezTo>
                  <a:cubicBezTo>
                    <a:pt x="420" y="160"/>
                    <a:pt x="422" y="172"/>
                    <a:pt x="422" y="190"/>
                  </a:cubicBezTo>
                  <a:cubicBezTo>
                    <a:pt x="387" y="190"/>
                    <a:pt x="387" y="190"/>
                    <a:pt x="387" y="190"/>
                  </a:cubicBezTo>
                  <a:cubicBezTo>
                    <a:pt x="387" y="189"/>
                    <a:pt x="387" y="187"/>
                    <a:pt x="387" y="186"/>
                  </a:cubicBezTo>
                  <a:cubicBezTo>
                    <a:pt x="387" y="175"/>
                    <a:pt x="385" y="169"/>
                    <a:pt x="380" y="165"/>
                  </a:cubicBezTo>
                  <a:cubicBezTo>
                    <a:pt x="376" y="162"/>
                    <a:pt x="369" y="160"/>
                    <a:pt x="358" y="160"/>
                  </a:cubicBezTo>
                  <a:cubicBezTo>
                    <a:pt x="349" y="160"/>
                    <a:pt x="349" y="160"/>
                    <a:pt x="349" y="160"/>
                  </a:cubicBezTo>
                  <a:close/>
                  <a:moveTo>
                    <a:pt x="327" y="160"/>
                  </a:moveTo>
                  <a:cubicBezTo>
                    <a:pt x="321" y="160"/>
                    <a:pt x="321" y="160"/>
                    <a:pt x="321" y="160"/>
                  </a:cubicBezTo>
                  <a:cubicBezTo>
                    <a:pt x="313" y="160"/>
                    <a:pt x="307" y="161"/>
                    <a:pt x="302" y="162"/>
                  </a:cubicBezTo>
                  <a:cubicBezTo>
                    <a:pt x="298" y="163"/>
                    <a:pt x="294" y="165"/>
                    <a:pt x="291" y="169"/>
                  </a:cubicBezTo>
                  <a:cubicBezTo>
                    <a:pt x="289" y="172"/>
                    <a:pt x="287" y="178"/>
                    <a:pt x="287" y="186"/>
                  </a:cubicBezTo>
                  <a:cubicBezTo>
                    <a:pt x="287" y="197"/>
                    <a:pt x="291" y="205"/>
                    <a:pt x="297" y="209"/>
                  </a:cubicBezTo>
                  <a:cubicBezTo>
                    <a:pt x="304" y="213"/>
                    <a:pt x="314" y="216"/>
                    <a:pt x="327" y="216"/>
                  </a:cubicBezTo>
                  <a:cubicBezTo>
                    <a:pt x="327" y="160"/>
                    <a:pt x="327" y="160"/>
                    <a:pt x="327" y="160"/>
                  </a:cubicBezTo>
                  <a:close/>
                  <a:moveTo>
                    <a:pt x="349" y="246"/>
                  </a:moveTo>
                  <a:cubicBezTo>
                    <a:pt x="349" y="308"/>
                    <a:pt x="349" y="308"/>
                    <a:pt x="349" y="308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68" y="308"/>
                    <a:pt x="377" y="305"/>
                    <a:pt x="383" y="301"/>
                  </a:cubicBezTo>
                  <a:cubicBezTo>
                    <a:pt x="388" y="297"/>
                    <a:pt x="391" y="289"/>
                    <a:pt x="391" y="277"/>
                  </a:cubicBezTo>
                  <a:cubicBezTo>
                    <a:pt x="391" y="268"/>
                    <a:pt x="390" y="262"/>
                    <a:pt x="386" y="257"/>
                  </a:cubicBezTo>
                  <a:cubicBezTo>
                    <a:pt x="383" y="253"/>
                    <a:pt x="379" y="250"/>
                    <a:pt x="374" y="249"/>
                  </a:cubicBezTo>
                  <a:cubicBezTo>
                    <a:pt x="369" y="248"/>
                    <a:pt x="361" y="247"/>
                    <a:pt x="349" y="246"/>
                  </a:cubicBezTo>
                  <a:close/>
                  <a:moveTo>
                    <a:pt x="338" y="382"/>
                  </a:moveTo>
                  <a:cubicBezTo>
                    <a:pt x="379" y="382"/>
                    <a:pt x="415" y="365"/>
                    <a:pt x="442" y="339"/>
                  </a:cubicBezTo>
                  <a:cubicBezTo>
                    <a:pt x="469" y="312"/>
                    <a:pt x="485" y="275"/>
                    <a:pt x="485" y="235"/>
                  </a:cubicBezTo>
                  <a:cubicBezTo>
                    <a:pt x="485" y="194"/>
                    <a:pt x="469" y="157"/>
                    <a:pt x="442" y="131"/>
                  </a:cubicBezTo>
                  <a:cubicBezTo>
                    <a:pt x="415" y="104"/>
                    <a:pt x="379" y="88"/>
                    <a:pt x="338" y="88"/>
                  </a:cubicBezTo>
                  <a:cubicBezTo>
                    <a:pt x="298" y="88"/>
                    <a:pt x="261" y="104"/>
                    <a:pt x="234" y="131"/>
                  </a:cubicBezTo>
                  <a:cubicBezTo>
                    <a:pt x="208" y="157"/>
                    <a:pt x="191" y="194"/>
                    <a:pt x="191" y="235"/>
                  </a:cubicBezTo>
                  <a:cubicBezTo>
                    <a:pt x="191" y="275"/>
                    <a:pt x="208" y="312"/>
                    <a:pt x="234" y="339"/>
                  </a:cubicBezTo>
                  <a:cubicBezTo>
                    <a:pt x="261" y="365"/>
                    <a:pt x="298" y="382"/>
                    <a:pt x="338" y="382"/>
                  </a:cubicBezTo>
                  <a:close/>
                  <a:moveTo>
                    <a:pt x="464" y="360"/>
                  </a:moveTo>
                  <a:cubicBezTo>
                    <a:pt x="496" y="328"/>
                    <a:pt x="516" y="284"/>
                    <a:pt x="516" y="235"/>
                  </a:cubicBezTo>
                  <a:cubicBezTo>
                    <a:pt x="516" y="186"/>
                    <a:pt x="496" y="141"/>
                    <a:pt x="464" y="109"/>
                  </a:cubicBezTo>
                  <a:cubicBezTo>
                    <a:pt x="432" y="77"/>
                    <a:pt x="387" y="57"/>
                    <a:pt x="338" y="57"/>
                  </a:cubicBezTo>
                  <a:cubicBezTo>
                    <a:pt x="289" y="57"/>
                    <a:pt x="245" y="77"/>
                    <a:pt x="213" y="109"/>
                  </a:cubicBezTo>
                  <a:cubicBezTo>
                    <a:pt x="181" y="141"/>
                    <a:pt x="161" y="186"/>
                    <a:pt x="161" y="235"/>
                  </a:cubicBezTo>
                  <a:cubicBezTo>
                    <a:pt x="161" y="284"/>
                    <a:pt x="181" y="328"/>
                    <a:pt x="213" y="360"/>
                  </a:cubicBezTo>
                  <a:cubicBezTo>
                    <a:pt x="245" y="392"/>
                    <a:pt x="289" y="412"/>
                    <a:pt x="338" y="412"/>
                  </a:cubicBezTo>
                  <a:cubicBezTo>
                    <a:pt x="387" y="412"/>
                    <a:pt x="432" y="392"/>
                    <a:pt x="464" y="360"/>
                  </a:cubicBezTo>
                  <a:close/>
                  <a:moveTo>
                    <a:pt x="219" y="73"/>
                  </a:moveTo>
                  <a:cubicBezTo>
                    <a:pt x="22" y="73"/>
                    <a:pt x="22" y="73"/>
                    <a:pt x="22" y="73"/>
                  </a:cubicBezTo>
                  <a:cubicBezTo>
                    <a:pt x="10" y="73"/>
                    <a:pt x="0" y="63"/>
                    <a:pt x="0" y="5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34" y="0"/>
                    <a:pt x="344" y="10"/>
                    <a:pt x="344" y="22"/>
                  </a:cubicBezTo>
                  <a:cubicBezTo>
                    <a:pt x="344" y="34"/>
                    <a:pt x="344" y="34"/>
                    <a:pt x="344" y="34"/>
                  </a:cubicBezTo>
                  <a:cubicBezTo>
                    <a:pt x="342" y="34"/>
                    <a:pt x="340" y="34"/>
                    <a:pt x="338" y="34"/>
                  </a:cubicBezTo>
                  <a:cubicBezTo>
                    <a:pt x="294" y="34"/>
                    <a:pt x="253" y="49"/>
                    <a:pt x="219" y="73"/>
                  </a:cubicBezTo>
                  <a:close/>
                  <a:moveTo>
                    <a:pt x="150" y="165"/>
                  </a:moveTo>
                  <a:cubicBezTo>
                    <a:pt x="22" y="165"/>
                    <a:pt x="22" y="165"/>
                    <a:pt x="22" y="165"/>
                  </a:cubicBezTo>
                  <a:cubicBezTo>
                    <a:pt x="10" y="165"/>
                    <a:pt x="0" y="155"/>
                    <a:pt x="0" y="14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01"/>
                    <a:pt x="10" y="91"/>
                    <a:pt x="22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77" y="112"/>
                    <a:pt x="161" y="137"/>
                    <a:pt x="150" y="165"/>
                  </a:cubicBezTo>
                  <a:close/>
                  <a:moveTo>
                    <a:pt x="139" y="256"/>
                  </a:moveTo>
                  <a:cubicBezTo>
                    <a:pt x="22" y="256"/>
                    <a:pt x="22" y="256"/>
                    <a:pt x="22" y="256"/>
                  </a:cubicBezTo>
                  <a:cubicBezTo>
                    <a:pt x="10" y="256"/>
                    <a:pt x="0" y="246"/>
                    <a:pt x="0" y="23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193"/>
                    <a:pt x="10" y="183"/>
                    <a:pt x="22" y="183"/>
                  </a:cubicBezTo>
                  <a:cubicBezTo>
                    <a:pt x="144" y="183"/>
                    <a:pt x="144" y="183"/>
                    <a:pt x="144" y="183"/>
                  </a:cubicBezTo>
                  <a:cubicBezTo>
                    <a:pt x="140" y="199"/>
                    <a:pt x="138" y="217"/>
                    <a:pt x="138" y="235"/>
                  </a:cubicBezTo>
                  <a:cubicBezTo>
                    <a:pt x="138" y="242"/>
                    <a:pt x="138" y="249"/>
                    <a:pt x="139" y="25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249258" y="3015710"/>
              <a:ext cx="496538" cy="409956"/>
            </a:xfrm>
            <a:custGeom>
              <a:rect l="l" t="t" r="r" b="b"/>
              <a:pathLst>
                <a:path w="505" h="417">
                  <a:moveTo>
                    <a:pt x="368" y="285"/>
                  </a:moveTo>
                  <a:cubicBezTo>
                    <a:pt x="426" y="288"/>
                    <a:pt x="448" y="325"/>
                    <a:pt x="485" y="364"/>
                  </a:cubicBezTo>
                  <a:cubicBezTo>
                    <a:pt x="486" y="336"/>
                    <a:pt x="486" y="310"/>
                    <a:pt x="480" y="282"/>
                  </a:cubicBezTo>
                  <a:cubicBezTo>
                    <a:pt x="481" y="282"/>
                    <a:pt x="481" y="282"/>
                    <a:pt x="481" y="282"/>
                  </a:cubicBezTo>
                  <a:cubicBezTo>
                    <a:pt x="494" y="282"/>
                    <a:pt x="505" y="270"/>
                    <a:pt x="505" y="256"/>
                  </a:cubicBezTo>
                  <a:cubicBezTo>
                    <a:pt x="505" y="200"/>
                    <a:pt x="505" y="82"/>
                    <a:pt x="505" y="26"/>
                  </a:cubicBezTo>
                  <a:cubicBezTo>
                    <a:pt x="505" y="12"/>
                    <a:pt x="494" y="0"/>
                    <a:pt x="481" y="0"/>
                  </a:cubicBezTo>
                  <a:cubicBezTo>
                    <a:pt x="381" y="0"/>
                    <a:pt x="281" y="0"/>
                    <a:pt x="181" y="0"/>
                  </a:cubicBezTo>
                  <a:cubicBezTo>
                    <a:pt x="168" y="0"/>
                    <a:pt x="157" y="12"/>
                    <a:pt x="157" y="26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328" y="32"/>
                    <a:pt x="328" y="32"/>
                    <a:pt x="328" y="32"/>
                  </a:cubicBezTo>
                  <a:cubicBezTo>
                    <a:pt x="348" y="32"/>
                    <a:pt x="364" y="47"/>
                    <a:pt x="367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447" y="67"/>
                    <a:pt x="447" y="67"/>
                    <a:pt x="447" y="67"/>
                  </a:cubicBezTo>
                  <a:cubicBezTo>
                    <a:pt x="452" y="67"/>
                    <a:pt x="456" y="72"/>
                    <a:pt x="456" y="78"/>
                  </a:cubicBezTo>
                  <a:cubicBezTo>
                    <a:pt x="456" y="78"/>
                    <a:pt x="456" y="78"/>
                    <a:pt x="456" y="78"/>
                  </a:cubicBezTo>
                  <a:cubicBezTo>
                    <a:pt x="456" y="84"/>
                    <a:pt x="452" y="89"/>
                    <a:pt x="447" y="89"/>
                  </a:cubicBezTo>
                  <a:cubicBezTo>
                    <a:pt x="368" y="89"/>
                    <a:pt x="368" y="89"/>
                    <a:pt x="368" y="89"/>
                  </a:cubicBezTo>
                  <a:cubicBezTo>
                    <a:pt x="368" y="125"/>
                    <a:pt x="368" y="125"/>
                    <a:pt x="368" y="125"/>
                  </a:cubicBezTo>
                  <a:cubicBezTo>
                    <a:pt x="447" y="125"/>
                    <a:pt x="447" y="125"/>
                    <a:pt x="447" y="125"/>
                  </a:cubicBezTo>
                  <a:cubicBezTo>
                    <a:pt x="452" y="125"/>
                    <a:pt x="456" y="129"/>
                    <a:pt x="456" y="135"/>
                  </a:cubicBezTo>
                  <a:cubicBezTo>
                    <a:pt x="456" y="135"/>
                    <a:pt x="456" y="135"/>
                    <a:pt x="456" y="135"/>
                  </a:cubicBezTo>
                  <a:cubicBezTo>
                    <a:pt x="456" y="141"/>
                    <a:pt x="452" y="146"/>
                    <a:pt x="447" y="146"/>
                  </a:cubicBezTo>
                  <a:cubicBezTo>
                    <a:pt x="368" y="146"/>
                    <a:pt x="368" y="146"/>
                    <a:pt x="368" y="146"/>
                  </a:cubicBezTo>
                  <a:cubicBezTo>
                    <a:pt x="368" y="186"/>
                    <a:pt x="368" y="186"/>
                    <a:pt x="368" y="186"/>
                  </a:cubicBezTo>
                  <a:cubicBezTo>
                    <a:pt x="447" y="186"/>
                    <a:pt x="447" y="186"/>
                    <a:pt x="447" y="186"/>
                  </a:cubicBezTo>
                  <a:cubicBezTo>
                    <a:pt x="452" y="186"/>
                    <a:pt x="456" y="190"/>
                    <a:pt x="456" y="196"/>
                  </a:cubicBezTo>
                  <a:cubicBezTo>
                    <a:pt x="456" y="196"/>
                    <a:pt x="456" y="196"/>
                    <a:pt x="456" y="196"/>
                  </a:cubicBezTo>
                  <a:cubicBezTo>
                    <a:pt x="456" y="202"/>
                    <a:pt x="452" y="207"/>
                    <a:pt x="447" y="207"/>
                  </a:cubicBezTo>
                  <a:cubicBezTo>
                    <a:pt x="368" y="207"/>
                    <a:pt x="368" y="207"/>
                    <a:pt x="368" y="207"/>
                  </a:cubicBezTo>
                  <a:cubicBezTo>
                    <a:pt x="368" y="285"/>
                    <a:pt x="368" y="285"/>
                    <a:pt x="368" y="285"/>
                  </a:cubicBezTo>
                  <a:close/>
                  <a:moveTo>
                    <a:pt x="348" y="311"/>
                  </a:moveTo>
                  <a:cubicBezTo>
                    <a:pt x="348" y="318"/>
                    <a:pt x="346" y="325"/>
                    <a:pt x="341" y="330"/>
                  </a:cubicBezTo>
                  <a:cubicBezTo>
                    <a:pt x="336" y="335"/>
                    <a:pt x="330" y="337"/>
                    <a:pt x="323" y="337"/>
                  </a:cubicBezTo>
                  <a:cubicBezTo>
                    <a:pt x="229" y="334"/>
                    <a:pt x="109" y="320"/>
                    <a:pt x="49" y="386"/>
                  </a:cubicBezTo>
                  <a:cubicBezTo>
                    <a:pt x="39" y="397"/>
                    <a:pt x="29" y="407"/>
                    <a:pt x="20" y="417"/>
                  </a:cubicBezTo>
                  <a:cubicBezTo>
                    <a:pt x="19" y="389"/>
                    <a:pt x="19" y="363"/>
                    <a:pt x="25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11" y="335"/>
                    <a:pt x="0" y="323"/>
                    <a:pt x="0" y="30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5"/>
                    <a:pt x="11" y="53"/>
                    <a:pt x="24" y="53"/>
                  </a:cubicBezTo>
                  <a:cubicBezTo>
                    <a:pt x="124" y="53"/>
                    <a:pt x="224" y="53"/>
                    <a:pt x="324" y="53"/>
                  </a:cubicBezTo>
                  <a:cubicBezTo>
                    <a:pt x="337" y="53"/>
                    <a:pt x="348" y="65"/>
                    <a:pt x="348" y="79"/>
                  </a:cubicBezTo>
                  <a:cubicBezTo>
                    <a:pt x="348" y="136"/>
                    <a:pt x="348" y="255"/>
                    <a:pt x="348" y="311"/>
                  </a:cubicBezTo>
                  <a:close/>
                  <a:moveTo>
                    <a:pt x="58" y="119"/>
                  </a:moveTo>
                  <a:cubicBezTo>
                    <a:pt x="290" y="119"/>
                    <a:pt x="290" y="119"/>
                    <a:pt x="290" y="119"/>
                  </a:cubicBezTo>
                  <a:cubicBezTo>
                    <a:pt x="295" y="119"/>
                    <a:pt x="300" y="124"/>
                    <a:pt x="300" y="129"/>
                  </a:cubicBezTo>
                  <a:cubicBezTo>
                    <a:pt x="300" y="129"/>
                    <a:pt x="300" y="129"/>
                    <a:pt x="300" y="129"/>
                  </a:cubicBezTo>
                  <a:cubicBezTo>
                    <a:pt x="300" y="135"/>
                    <a:pt x="295" y="140"/>
                    <a:pt x="290" y="140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3" y="140"/>
                    <a:pt x="48" y="135"/>
                    <a:pt x="48" y="129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8" y="124"/>
                    <a:pt x="53" y="119"/>
                    <a:pt x="58" y="119"/>
                  </a:cubicBezTo>
                  <a:close/>
                  <a:moveTo>
                    <a:pt x="58" y="176"/>
                  </a:moveTo>
                  <a:cubicBezTo>
                    <a:pt x="290" y="176"/>
                    <a:pt x="290" y="176"/>
                    <a:pt x="290" y="176"/>
                  </a:cubicBezTo>
                  <a:cubicBezTo>
                    <a:pt x="295" y="176"/>
                    <a:pt x="300" y="181"/>
                    <a:pt x="300" y="187"/>
                  </a:cubicBezTo>
                  <a:cubicBezTo>
                    <a:pt x="300" y="187"/>
                    <a:pt x="300" y="187"/>
                    <a:pt x="300" y="187"/>
                  </a:cubicBezTo>
                  <a:cubicBezTo>
                    <a:pt x="300" y="193"/>
                    <a:pt x="295" y="198"/>
                    <a:pt x="290" y="198"/>
                  </a:cubicBezTo>
                  <a:cubicBezTo>
                    <a:pt x="58" y="198"/>
                    <a:pt x="58" y="198"/>
                    <a:pt x="58" y="198"/>
                  </a:cubicBezTo>
                  <a:cubicBezTo>
                    <a:pt x="53" y="198"/>
                    <a:pt x="48" y="193"/>
                    <a:pt x="48" y="187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48" y="181"/>
                    <a:pt x="53" y="176"/>
                    <a:pt x="58" y="176"/>
                  </a:cubicBezTo>
                  <a:close/>
                  <a:moveTo>
                    <a:pt x="58" y="237"/>
                  </a:moveTo>
                  <a:cubicBezTo>
                    <a:pt x="290" y="237"/>
                    <a:pt x="290" y="237"/>
                    <a:pt x="290" y="237"/>
                  </a:cubicBezTo>
                  <a:cubicBezTo>
                    <a:pt x="295" y="237"/>
                    <a:pt x="300" y="242"/>
                    <a:pt x="300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54"/>
                    <a:pt x="295" y="259"/>
                    <a:pt x="290" y="259"/>
                  </a:cubicBezTo>
                  <a:cubicBezTo>
                    <a:pt x="58" y="259"/>
                    <a:pt x="58" y="259"/>
                    <a:pt x="58" y="259"/>
                  </a:cubicBezTo>
                  <a:cubicBezTo>
                    <a:pt x="53" y="259"/>
                    <a:pt x="48" y="254"/>
                    <a:pt x="48" y="248"/>
                  </a:cubicBezTo>
                  <a:cubicBezTo>
                    <a:pt x="48" y="248"/>
                    <a:pt x="48" y="248"/>
                    <a:pt x="48" y="248"/>
                  </a:cubicBezTo>
                  <a:cubicBezTo>
                    <a:pt x="48" y="242"/>
                    <a:pt x="53" y="237"/>
                    <a:pt x="58" y="237"/>
                  </a:cubicBezTo>
                  <a:close/>
                  <a:moveTo>
                    <a:pt x="38" y="371"/>
                  </a:moveTo>
                  <a:cubicBezTo>
                    <a:pt x="39" y="352"/>
                    <a:pt x="43" y="338"/>
                    <a:pt x="48" y="320"/>
                  </a:cubicBezTo>
                  <a:cubicBezTo>
                    <a:pt x="35" y="320"/>
                    <a:pt x="35" y="320"/>
                    <a:pt x="35" y="320"/>
                  </a:cubicBezTo>
                  <a:cubicBezTo>
                    <a:pt x="25" y="320"/>
                    <a:pt x="18" y="312"/>
                    <a:pt x="18" y="30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81"/>
                    <a:pt x="25" y="72"/>
                    <a:pt x="35" y="72"/>
                  </a:cubicBezTo>
                  <a:cubicBezTo>
                    <a:pt x="128" y="72"/>
                    <a:pt x="220" y="72"/>
                    <a:pt x="313" y="72"/>
                  </a:cubicBezTo>
                  <a:cubicBezTo>
                    <a:pt x="323" y="72"/>
                    <a:pt x="330" y="81"/>
                    <a:pt x="330" y="91"/>
                  </a:cubicBezTo>
                  <a:cubicBezTo>
                    <a:pt x="330" y="140"/>
                    <a:pt x="330" y="252"/>
                    <a:pt x="330" y="301"/>
                  </a:cubicBezTo>
                  <a:cubicBezTo>
                    <a:pt x="330" y="306"/>
                    <a:pt x="329" y="311"/>
                    <a:pt x="325" y="314"/>
                  </a:cubicBezTo>
                  <a:cubicBezTo>
                    <a:pt x="322" y="318"/>
                    <a:pt x="318" y="320"/>
                    <a:pt x="313" y="320"/>
                  </a:cubicBezTo>
                  <a:cubicBezTo>
                    <a:pt x="227" y="318"/>
                    <a:pt x="83" y="308"/>
                    <a:pt x="38" y="37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896858" y="1849456"/>
            <a:ext cx="55193" cy="54472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96858" y="4553229"/>
            <a:ext cx="55193" cy="54472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204704" y="4550314"/>
            <a:ext cx="55193" cy="54472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204704" y="1858981"/>
            <a:ext cx="55193" cy="54472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实施步骤与时间安排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014204" y="1697056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制定详细的培训计划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14204" y="2064492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根据护理技能提升计划的目标和任务，制定具体的培训计划，包括培训内容、培训方式、培训时间和培训人员等。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4204" y="4387787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组织开展培训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14204" y="4800960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按照培训计划，组织护士参加各种形式的培训活动，包括理论授课、实践操作、案例分析等，确保培训内容的全面性和实用性。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682737" y="1697056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加强实践锻炼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108705" y="2003045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鼓励护士在工作中积极运用所学的护理技能和知识，通过实践锻炼不断提高自己的专业技能水平。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682737" y="4387787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定期评估与反馈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108705" y="4800960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定期对护士的护理技能进行评估和反馈，及时发现和纠正存在的问题和不足，确保护理技能提升计划的有效实施。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https://d.book118.com/558053014046006037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4F4"/>
      </a:lt1>
      <a:dk2>
        <a:srgbClr val="040226"/>
      </a:dk2>
      <a:lt2>
        <a:srgbClr val="FFFFFF"/>
      </a:lt2>
      <a:accent1>
        <a:srgbClr val="312C7F"/>
      </a:accent1>
      <a:accent2>
        <a:srgbClr val="5C55C6"/>
      </a:accent2>
      <a:accent3>
        <a:srgbClr val="5577C6"/>
      </a:accent3>
      <a:accent4>
        <a:srgbClr val="605E9D"/>
      </a:accent4>
      <a:accent5>
        <a:srgbClr val="738ECA"/>
      </a:accent5>
      <a:accent6>
        <a:srgbClr val="658BE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2024-09-17T03:15:11.434</cp:lastPrinted>
  <dcterms:created xsi:type="dcterms:W3CDTF">2024-09-16T19:15:11Z</dcterms:created>
  <dcterms:modified xsi:type="dcterms:W3CDTF">2024-09-16T19:15:13Z</dcterms:modified>
</cp:coreProperties>
</file>