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25342F2-27B0-44C7-A6B3-FD8D47F2C2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2213D13-04A9-430A-BF95-6ACD2E9F2F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23F3539-DE66-4A84-B4F9-D250C85FE3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B61197E-F0B4-445C-95E2-6F18FED935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58DCCC5-7F8E-4DC8-92E9-6D7D6E722A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5B4A508-973D-4F41-99B0-629B89E6C9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8D26276-B091-4A5B-BAAE-FB7AD7655C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14388D1-E52B-45DC-8D13-1EDC826385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7F7BA33-823D-4BFD-B5E5-1D4366B006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D244B98-B832-4684-A5CA-8324EE70A3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935CFF9-0400-4041-9C0E-A925BCF502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5805305505100604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15495" y="927427"/>
            <a:ext cx="812800" cy="73152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2657183">
            <a:off x="7142739" y="769563"/>
            <a:ext cx="642029" cy="542157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2685974">
            <a:off x="6633365" y="506931"/>
            <a:ext cx="340936" cy="340936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685974">
            <a:off x="7446339" y="236818"/>
            <a:ext cx="165275" cy="1652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2685974">
            <a:off x="11517212" y="2896896"/>
            <a:ext cx="165275" cy="1652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2685974">
            <a:off x="6777271" y="3320747"/>
            <a:ext cx="165275" cy="1652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8211116" y="641491"/>
            <a:ext cx="3983355" cy="5732145"/>
          </a:xfrm>
          <a:prstGeom prst="rect">
            <a:avLst/>
          </a:prstGeom>
        </p:spPr>
      </p:pic>
      <p:sp>
        <p:nvSpPr>
          <p:cNvPr id="9" name="AutoShape 9"/>
          <p:cNvSpPr/>
          <p:nvPr/>
        </p:nvSpPr>
        <p:spPr>
          <a:xfrm rot="2657183">
            <a:off x="11213724" y="770198"/>
            <a:ext cx="642029" cy="542157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2685974">
            <a:off x="10704350" y="507566"/>
            <a:ext cx="340936" cy="340936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 rot="2685974">
            <a:off x="11517324" y="237453"/>
            <a:ext cx="165275" cy="1652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-704" y="6381115"/>
            <a:ext cx="12195175" cy="47688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931384" y="1759797"/>
            <a:ext cx="7657616" cy="275096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纹眉术后护理话术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-704" y="6381115"/>
            <a:ext cx="12195175" cy="476885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42202" y="3100183"/>
            <a:ext cx="3335655" cy="6248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724">
                <a:solidFill>
                  <a:schemeClr val="accen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42202" y="2288631"/>
            <a:ext cx="3335655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800" b="1">
                <a:solidFill>
                  <a:schemeClr val="accen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目录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912220" y="714964"/>
            <a:ext cx="5606620" cy="4770438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纹眉术后护理基本知识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术后护理话术技巧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常见问题及解答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案例分享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总结与建议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578735" y="1598295"/>
            <a:ext cx="7034530" cy="3661410"/>
          </a:xfrm>
          <a:prstGeom prst="rect">
            <a:avLst/>
          </a:prstGeom>
          <a:noFill/>
          <a:ln w="571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270600" y="1598295"/>
            <a:ext cx="3650800" cy="114022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grpSp>
        <p:nvGrpSpPr>
          <p:cNvPr id="5" name="Group 5"/>
          <p:cNvGrpSpPr/>
          <p:nvPr/>
        </p:nvGrpSpPr>
        <p:grpSpPr>
          <a:xfrm>
            <a:off x="4023413" y="1756561"/>
            <a:ext cx="4145173" cy="823690"/>
            <a:chOff x="4023413" y="1756561"/>
            <a:chExt cx="4145173" cy="823690"/>
          </a:xfrm>
        </p:grpSpPr>
        <p:sp>
          <p:nvSpPr>
            <p:cNvPr id="6" name="TextBox 6"/>
            <p:cNvSpPr txBox="1"/>
            <p:nvPr/>
          </p:nvSpPr>
          <p:spPr>
            <a:xfrm>
              <a:off x="4023413" y="1756561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3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996924" y="3138126"/>
            <a:ext cx="6198152" cy="1708246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纹眉是一种常见的美容手术，通过在眉毛部位刺入色素，使眉毛形状和颜色更加美观。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术后护理对于纹眉效果至关重要，正确的护理可以促进创口愈合，减少感染和炎症的风险，加速恢复。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28721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4547" y="1787738"/>
            <a:ext cx="958290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术后护理可以帮助保持纹眉效果持久，避免颜色褪色和眉毛变形。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866575" y="3830586"/>
            <a:ext cx="10458850" cy="2286677"/>
          </a:xfrm>
          <a:prstGeom prst="roundRect">
            <a:avLst/>
          </a:prstGeom>
          <a:solidFill>
            <a:schemeClr val="accent1">
              <a:alpha val="1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218874" y="4371944"/>
            <a:ext cx="958215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正确的护理还可以减少术后并发症的发生，提高客户满意度。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578735" y="1598295"/>
            <a:ext cx="7034530" cy="3661410"/>
          </a:xfrm>
          <a:prstGeom prst="rect">
            <a:avLst/>
          </a:prstGeom>
          <a:noFill/>
          <a:ln w="571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270600" y="1598295"/>
            <a:ext cx="3650800" cy="114022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grpSp>
        <p:nvGrpSpPr>
          <p:cNvPr id="5" name="Group 5"/>
          <p:cNvGrpSpPr/>
          <p:nvPr/>
        </p:nvGrpSpPr>
        <p:grpSpPr>
          <a:xfrm>
            <a:off x="4023413" y="1756561"/>
            <a:ext cx="4145173" cy="823690"/>
            <a:chOff x="4023413" y="1756561"/>
            <a:chExt cx="4145173" cy="823690"/>
          </a:xfrm>
        </p:grpSpPr>
        <p:sp>
          <p:nvSpPr>
            <p:cNvPr id="6" name="TextBox 6"/>
            <p:cNvSpPr txBox="1"/>
            <p:nvPr/>
          </p:nvSpPr>
          <p:spPr>
            <a:xfrm>
              <a:off x="4023413" y="1756561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3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996924" y="3138126"/>
            <a:ext cx="6198152" cy="1708246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纹眉术后护理基本知识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750" r="16750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术后冰敷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涂抹药膏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避免沾水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避免化妆品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术后护理流程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在纹眉后的24小时内，每隔一段时间对手术部位进行冰敷，以减少肿胀和疼痛。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在术后的一周内，避免手术部位沾水，保持干燥。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根据医生的建议，按时涂抹药膏，以帮助伤口愈合，预防感染。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在术后的两周内，避免使用化妆品，以免影响伤口愈合。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在术后的一段时间内，要注意避免阳光直接照射手术部位，以免造成色素沉着。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注意防晒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在术后的恢复期内，避免过度按摩手术部位，以免影响效果。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避免过度按摩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如果在恢复期内出现任何异常情况，应及时回诊咨询。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及时回诊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护理注意事项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578" r="16578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46" r="3254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5093" r="15093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一些人认为纹眉后不需要特别的护理，实际上术后护理对于纹眉效果的保持和伤口的愈合非常重要。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忽视术后护理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有些人可能会过度清洁或按摩手术部位，这样反而会影响伤口的愈合和效果。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过度护理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护理误区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578735" y="1598295"/>
            <a:ext cx="7034530" cy="3661410"/>
          </a:xfrm>
          <a:prstGeom prst="rect">
            <a:avLst/>
          </a:prstGeom>
          <a:noFill/>
          <a:ln w="571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270600" y="1598295"/>
            <a:ext cx="3650800" cy="114022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grpSp>
        <p:nvGrpSpPr>
          <p:cNvPr id="5" name="Group 5"/>
          <p:cNvGrpSpPr/>
          <p:nvPr/>
        </p:nvGrpSpPr>
        <p:grpSpPr>
          <a:xfrm>
            <a:off x="4023413" y="1756561"/>
            <a:ext cx="4145173" cy="823690"/>
            <a:chOff x="4023413" y="1756561"/>
            <a:chExt cx="4145173" cy="823690"/>
          </a:xfrm>
        </p:grpSpPr>
        <p:sp>
          <p:nvSpPr>
            <p:cNvPr id="6" name="TextBox 6"/>
            <p:cNvSpPr txBox="1"/>
            <p:nvPr/>
          </p:nvSpPr>
          <p:spPr>
            <a:xfrm>
              <a:off x="4023413" y="1756561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3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996924" y="3138126"/>
            <a:ext cx="6198152" cy="1708246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术后护理话术技巧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强调专业性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介绍纹眉师的专业背景和经验，让顾客对纹眉效果有信心。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展示成功案例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向顾客展示纹眉前后的对比照片或案例，让顾客对纹眉效果有更直观的了解。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表达关心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主动询问顾客的感受，关心顾客的恢复情况，让顾客感受到贴心的服务。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t="16750" b="16750"/>
          <a:stretch>
            <a:fillRect/>
          </a:stretch>
        </p:blipFill>
        <p:spPr>
          <a:xfrm>
            <a:off x="869006" y="1293634"/>
            <a:ext cx="4563025" cy="4563024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建立信任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解释术后恢复过程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向顾客解释纹眉后皮肤需要一定的恢复期，以及恢复过程中可能出现的情况。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指导护理方法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详细说明术后如何清洁、涂抹药膏、避免感染等护理方法，确保顾客正确进行自我护理。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提醒注意事项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告知顾客在恢复期内避免阳光暴晒、避免化妆品等刺激性物质接触创口等注意事项。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详细解释护理步骤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邀请顾客共同参与护理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邀请顾客在护理过程中积极配合，如按时涂抹药膏、保持创口清洁等，共同促进恢复过程。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提醒顾客定期回诊复查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提醒顾客按照预约时间回诊复查，以便及时了解恢复情况并作出相应调整。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鼓励顾客提问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鼓励顾客在恢复过程中随时提问，耐心解答顾客的疑虑和困惑。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鼓励顾客参与护理过程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https://d.book118.com/558053055051006046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71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2024-09-27T04:59:37.233</cp:lastPrinted>
  <dcterms:created xsi:type="dcterms:W3CDTF">2024-09-26T20:59:37Z</dcterms:created>
  <dcterms:modified xsi:type="dcterms:W3CDTF">2024-09-26T20:59:39Z</dcterms:modified>
</cp:coreProperties>
</file>