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AA6F0-5327-48B7-B843-2932037E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AD500-5A35-442C-AABD-761554A3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C1230-DAC3-43FB-9480-CDA3FE08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BEF5B-4557-40EB-8735-ABF40A6A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6BC21-B4DE-462D-AE1C-85065828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465C1-DC0A-4D4E-8FFC-1D8C2BF6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B5B0A-474A-4A4F-9073-46AE62A1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81406-AA71-4CBF-87A1-DA62A6815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09CD0-92CE-4330-9810-C8C71718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1996-F15C-48A7-B5E4-094EE56F9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17D3-8349-4EF4-98B2-C98A559A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13" r:id="rId2"/>
    <p:sldLayoutId id="2147485314" r:id="rId3"/>
    <p:sldLayoutId id="2147485315" r:id="rId4"/>
    <p:sldLayoutId id="2147485316" r:id="rId5"/>
    <p:sldLayoutId id="2147485317" r:id="rId6"/>
    <p:sldLayoutId id="2147485318" r:id="rId7"/>
    <p:sldLayoutId id="2147485319" r:id="rId8"/>
    <p:sldLayoutId id="2147485320" r:id="rId9"/>
    <p:sldLayoutId id="2147485321" r:id="rId10"/>
    <p:sldLayoutId id="214748532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31" Type="http://schemas.openxmlformats.org/officeDocument/2006/relationships/tags" Target="../tags/tag171.xml" /><Relationship Id="rId32" Type="http://schemas.openxmlformats.org/officeDocument/2006/relationships/tags" Target="../tags/tag172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3107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2020入党志愿书范文大纲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9" y="527080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9" y="527080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519682" y="593397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9" y="3522586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9" y="3522586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519682" y="3588903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家庭和社会关系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9" y="2524084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9" y="2524084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519682" y="2590401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个人的基本情况和自我评价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9" y="1525582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9" y="1525582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519682" y="1591899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申请入党的原因和动机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9" y="4521088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9" y="4521088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519682" y="4587405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对党的路线、方针、政策的认识和态度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#项图片_#color-2109&amp;729"/>
          <p:cNvSpPr/>
          <p:nvPr>
            <p:custDataLst>
              <p:tags r:id="rId18"/>
            </p:custDataLst>
          </p:nvPr>
        </p:nvSpPr>
        <p:spPr>
          <a:xfrm>
            <a:off x="5367529" y="5519591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8" name="序号"/>
          <p:cNvSpPr txBox="1"/>
          <p:nvPr>
            <p:custDataLst>
              <p:tags r:id="rId19"/>
            </p:custDataLst>
          </p:nvPr>
        </p:nvSpPr>
        <p:spPr>
          <a:xfrm>
            <a:off x="5367529" y="5519591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0"/>
            </p:custDataLst>
          </p:nvPr>
        </p:nvSpPr>
        <p:spPr>
          <a:xfrm>
            <a:off x="6519682" y="5585908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对待入党的态度和决心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申请入党的原因和动机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对中国共产党的认识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对中国特色社会主义的理解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坚信中国特色社会主义道路是实现中华民族伟大复兴的必由之路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认同中国特色社会主义理论体系是指导国家发展的科学理论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认为中国特色社会主义制度是保障人民权益、促进社会公平正义的有效机制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愿意为实现中国特色社会主义事业贡献自己的力量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个人理想和追求</a:t>
            </a:r>
            <a:endParaRPr lang="zh-CN" altLang="en-US"/>
          </a:p>
        </p:txBody>
      </p:sp>
      <p:sp>
        <p:nvSpPr>
          <p:cNvPr id="10491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追求进步：不断学习，提高自身素质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理想信念：坚定共产主义信仰，为实现共产主义事业奋斗终身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社会责任感：关注社会问题，积极参与公益活动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追求公平正义：维护社会公平正义，推动社会进步和发展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个人的基本情况和自我评价</a:t>
            </a:r>
            <a:endParaRPr lang="zh-CN" altLang="en-US"/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个人成长经历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8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籍贯：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工作经历：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兴趣爱好：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成长经历：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社会活动：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学历：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家庭成员：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自我评价：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获奖经历：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0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2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4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6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8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0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2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4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6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学习、工作表现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学习成绩：优秀，多次获得奖学金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工作成果：在岗位上取得显著成绩，得到领导和同事的认可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自我提升：积极参加各类培训和学习，不断提高自己的综合素质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团队合作：善于沟通和协作，能够与团队成员共同完成任务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优缺点分析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优点：热爱党，热爱祖国，热爱人民，有坚定的理想信念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缺点：需要加强理论学习，提高政治觉悟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优点：工作认真负责，有较强的组织协调能力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缺点：需要加强实践锻炼，提高解决问题的能力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家庭和社会关系</a:t>
            </a:r>
            <a:endParaRPr lang="zh-CN" altLang="en-US"/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https://d.book118.com/558053107033006032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1"/>
  <p:tag name="KSO_WM_UNIT_INDEX" val="1_6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2"/>
  <p:tag name="KSO_WM_UNIT_INDEX" val="1_6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Wingdings</vt:lpstr>
      <vt:lpstr>Office Theme</vt:lpstr>
      <vt:lpstr>2020入党志愿书范文大纲</vt:lpstr>
      <vt:lpstr>目录</vt:lpstr>
      <vt:lpstr>添加章节标题</vt:lpstr>
      <vt:lpstr>申请入党的原因和动机</vt:lpstr>
      <vt:lpstr>对中国共产党的认识</vt:lpstr>
      <vt:lpstr>对中国特色社会主义的理解</vt:lpstr>
      <vt:lpstr>个人理想和追求</vt:lpstr>
      <vt:lpstr>个人的基本情况和自我评价</vt:lpstr>
      <vt:lpstr>个人成长经历</vt:lpstr>
      <vt:lpstr>学习、工作表现</vt:lpstr>
      <vt:lpstr>优缺点分析</vt:lpstr>
      <vt:lpstr>家庭和社会关系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2024-09-09T14:08:20.971</cp:lastPrinted>
  <dcterms:created xsi:type="dcterms:W3CDTF">2024-09-09T06:08:20Z</dcterms:created>
  <dcterms:modified xsi:type="dcterms:W3CDTF">2024-09-09T06:08:23Z</dcterms:modified>
</cp:coreProperties>
</file>