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DC261D-20DE-4E2C-97CA-039BF0288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C6B51E-DB07-4D54-B060-69392C1C0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98E32-1A88-4E64-AB29-5930E47C0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03DFA6-1F78-4D31-A272-EDA8DD1E2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D227DF-C9E2-4695-B6AC-D1259BB4B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AE3CCB-BD08-4686-A6BB-F7BD9892F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293013-E580-44B0-9E45-780180DF6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E48575-90C7-48CD-A747-ED080F2E7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3294E5-7E61-4EB4-B474-5E54589EE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7A07C-6CF0-406E-8D0C-DCA0ECD16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4E2E9-297E-435B-9C22-10B15E1BE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05400300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建校周年团日活动策划书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活动主题与口号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活动时间与地点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活动内容与流程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活动宣传与推广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活动组织与分工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活动预算与筹资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活动安全与风险控制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建校周年是学校发展历程中的重要节点，通过庆祝活动可以传承和弘扬学校的优良传统和精神文化。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208" r="14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传承学校精神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建校周年是学校展示办学成果、教育教学质量和师生风采的契机，有助于提高学校的知名度和美誉度。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展示学校成果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542" r="1754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583" r="215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建校周年活动可以激发师生爱校荣校的情感，增强师生对学校的认同感和归属感，促进学校内部的团结和凝聚。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凝聚师生力量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建校周年意义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250" r="212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团日活动是学生团队协作能力培养的重要途径，有助于提高学生的组织协调能力和团队合作精神。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培养学生团队协作精神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团日活动可以为学生提供丰富多彩的课余生活，促进学生的全面发展和个性化成长。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丰富学生课余生活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团日活动是校园文化建设的重要组成部分，可以通过多样化的活动形式和内容，推动校园文化的繁荣和发展。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推动校园文化建设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团日活动重要性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917" r="139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提高活动质量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通过策划书的编写和审核，可以不断完善和优化活动方案，提高活动的质量和效果。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明确活动目标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通过编写策划书，明确建校周年团日活动的目标、主题、形式和内容，为活动的顺利开展提供指导。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规范活动流程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策划书可以对活动的流程进行规范和细化，确保活动的有序进行和高效实施。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策划书编写目的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活动主题与口号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主题确定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传承与创新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以学校历史和文化为基础，展示学校发展成就，同时展望未来，激发师生创新精神。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团结与奋进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强调团队合作和集体荣誉感，激励师生为学校发展贡献力量。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百年传承，创新未来。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口号一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6208" r="2620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团结一心，共铸辉煌。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口号二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奋进新时代，携手创未来。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口号三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口号设计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传承与创新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通过展示学校历史和文化，让师生深刻认识到学校发展的根基和源泉；同时，鼓励师生敢于创新、勇于实践，为学校未来发展注入新的活力。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团结与奋进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强调团队合作和集体荣誉感的重要性，激发师生为学校发展贡献力量的热情；同时，号召师生在新时代背景下不断奋进，为学校发展贡献智慧和力量。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406" r="2740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主题与口号内涵解读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活动时间与地点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活动时间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XXXX年XX月XX日，周X，下午XX时至XX时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预备时间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活动前一周进行各项准备工作，包括场地布置、设备调试、人员培训等。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后续时间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活动结束后进行场地清理和设备归还等工作，同时及时发布活动新闻和照片。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时间安排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活动地点：学校礼堂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地点优势：学校礼堂作为校内最大的室内活动场所，具有容纳人数多、设施齐备、交通便利等优势，方便参与者前来参加。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900" b="790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备用地点：若学校礼堂因故无法使用，则备选地点为校内体育馆，同样具备良好的活动条件。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742" b="774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地点选择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选择周末下午时段进行活动，既不影响学生正常上课时间，也便于教师和校友安排时间参加。此外，该时段也有利于吸引更多人员前来参加。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时间合理性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学校礼堂作为校内标志性建筑之一，不仅场地宽敞、设施完善，而且位于校园中心区域，交通便利，易于寻找。同时，礼堂内还可提供多媒体设备和舞台等配套设施，满足活动多样化需求。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地点合理性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时间地点合理性分析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活动内容与流程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包括国歌奏唱、校旗升旗仪式等环节，营造庄重热烈的氛围。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回顾学校发展历程，展望未来发展愿景，激励师生共同为学校发展贡献力量。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开幕式及领导致辞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领导致辞内容策划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开幕式流程设计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通过展板、视频等形式展示学校在教学、科研、社会服务等方面的突出成果。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校园文化特色表演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选取具有代表性的校园文化元素，编排成特色表演节目，如校歌合唱、校园剧等。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校园文化成果展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校园文化展示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师生才艺选拔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通过校内选拔或邀请方式，确定参与才艺表演的师生名单。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才艺表演节目单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制定详细的节目单，包括节目名称、表演者、时长等信息，确保活动的顺利进行。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师生才艺表演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https://d.book118.com/558054003005006033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2024-09-10T18:48:27.599</cp:lastPrinted>
  <dcterms:created xsi:type="dcterms:W3CDTF">2024-09-10T10:48:27Z</dcterms:created>
  <dcterms:modified xsi:type="dcterms:W3CDTF">2024-09-10T10:48:29Z</dcterms:modified>
</cp:coreProperties>
</file>