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902EBC-DC88-4970-A5A6-09BAF5E8A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935B5F-825A-4A76-AA7F-FCB9A8E85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4A773E-437F-4064-9F55-292408261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8B1F13-BA21-44A0-80C2-CCF99AF2E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0A1C1C-B460-46DC-8A6E-1A6C40738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E12D3A-AB41-4A44-BFC5-2CBDBC338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CC9C57-99DC-435B-9C5C-BB8782F8F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A12885-A7EA-4703-8D73-D46A62551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7F84F6-8A69-4459-AC60-333292D43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716628-C997-4616-B9F1-1AD0E0F72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F05ED5-B9A3-4263-864B-80B7EE2B6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55020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猝死病人用药护理PPT\n## 1.猝死病人的概述及原因分析\n### 1.1猝死病人的定义与分类\n### 1.2猝死病人的发病原因分析\n### 1.3猝死病人的高危人群与预防措施\n## 2.猝死病人的药物护理原则\n### 2.1药物护理的重要性及目的\n### 2.2药物护理的基本原则与方法\n### 2.3药物护理的注意事项与风险管理\n## 3.猝死病人的药物护理实施\n### 3.1药物护理的实施步骤与流程\n### 3.2药物护理的监测与评估\n### 3.3药物护理的效果评价与持续改进\n## 4.猝死病人的药物护理案例分析\n### 4.1成功案例分析：药物护理在猝死病人中的应用\n### 4.2失败案例分析：药物护理在猝死病人中的不足\n### 4.3案例总结与启示：如何提高猝死病人的药物护理效果\n## 5.猝死病人的药物护理未来展望\n### 5.1药物护理的发展趋势与挑战\n### 5.2新技术在猝死病人药物护理中的应用\n### 5.3提高猝死病人药物护理效果的策略与建议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猝死病人用药护理PPT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猝死病人的概述及原因分析</a:t>
            </a:r>
            <a:endParaRPr/>
          </a:p>
        </p:txBody>
      </p:sp>
      <p:sp>
        <p:nvSpPr>
          <p:cNvPr id="135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6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猝死病人的定义与分类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猝死病人的定义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突然发生的非预期死亡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发病至死亡时间较短（一般不超过1小时）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死因多为心脏、脑血管等疾病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猝死病人的分类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心源性猝死：占猝死病例的80%以上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脑血管性猝死：如脑出血、脑梗死等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其他类型：如溺水、中毒、创伤等</a:t>
                </a:r>
                <a:endParaRPr/>
              </a:p>
            </p:txBody>
          </p:sp>
          <p:pic>
            <p:nvPicPr>
              <p:cNvPr id="1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心源性猝死的原因</a:t>
                </a:r>
                <a:endParaRPr/>
              </a:p>
            </p:txBody>
          </p:sp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冠状动脉疾病：如心肌梗死、心绞痛等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心肌病：如肥厚型心肌病、扩张型心肌病等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心律失常：如室性心动过速、心室颤动等</a:t>
                </a:r>
                <a:endParaRPr/>
              </a:p>
            </p:txBody>
          </p:sp>
          <p:sp>
            <p:nvSpPr>
              <p:cNvPr id="1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脑血管性猝死的原因</a:t>
                </a:r>
                <a:endParaRPr/>
              </a:p>
            </p:txBody>
          </p:sp>
          <p:sp>
            <p:nvSpPr>
              <p:cNvPr id="1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高血压：长期高血压导致脑血管破裂或出血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脑血管病变：如动脉粥样硬化、脑血栓形成等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脑血管意外：如脑出血、脑梗死等</a:t>
                </a:r>
                <a:endParaRPr/>
              </a:p>
            </p:txBody>
          </p:sp>
          <p:sp>
            <p:nvSpPr>
              <p:cNvPr id="1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猝死病人的发病原因分析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高危人群</a:t>
                </a:r>
                <a:endParaRPr/>
              </a:p>
            </p:txBody>
          </p:sp>
          <p:sp>
            <p:nvSpPr>
              <p:cNvPr id="2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有心血管疾病家族史的人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高血压、高血脂、高血糖患者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长期吸烟、饮酒、熬夜的人</a:t>
                </a:r>
                <a:endParaRPr/>
              </a:p>
            </p:txBody>
          </p:sp>
          <p:sp>
            <p:nvSpPr>
              <p:cNvPr id="2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预防措施</a:t>
                </a:r>
                <a:endParaRPr/>
              </a:p>
            </p:txBody>
          </p:sp>
          <p:sp>
            <p:nvSpPr>
              <p:cNvPr id="2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健康饮食：低盐、低脂、低糖饮食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增加运动：适量有氧运动，如散步、游泳等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控制体重：保持正常体重，避免肥胖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定期体检：定期进行心血管疾病的筛查与检查</a:t>
                </a:r>
                <a:endParaRPr/>
              </a:p>
            </p:txBody>
          </p:sp>
          <p:sp>
            <p:nvSpPr>
              <p:cNvPr id="2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猝死病人的高危人群与预防措施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猝死病人的药物护理原则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19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药物护理的重要性及目的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药物护理的重要性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药物治疗是猝死预防的重要手段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药物护理可以降低猝死的发生率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药物护理可以提高病人的生活质量</a:t>
                </a:r>
                <a:endParaRPr/>
              </a:p>
            </p:txBody>
          </p:sp>
          <p:pic>
            <p:nvPicPr>
              <p:cNvPr id="2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药物护理的目的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确保病人按时服药，提高药物治疗的依从性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观察药物疗效，及时调整药物治疗方案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减少药物不良反应，提高药物治疗的安全性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药物护理的基本原则</a:t>
                </a:r>
                <a:endParaRPr/>
              </a:p>
            </p:txBody>
          </p:sp>
          <p:sp>
            <p:nvSpPr>
              <p:cNvPr id="2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个体化原则：根据病人的病情、年龄、体重等因素选择合适的药物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剂量原则：按照医嘱给予适当的剂量，避免剂量过大或过小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时间原则：按时给药，避免漏服或过量服药</a:t>
                </a:r>
                <a:endParaRPr/>
              </a:p>
            </p:txBody>
          </p:sp>
          <p:sp>
            <p:nvSpPr>
              <p:cNvPr id="23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药物护理的方法</a:t>
                </a:r>
                <a:endParaRPr/>
              </a:p>
            </p:txBody>
          </p:sp>
          <p:sp>
            <p:nvSpPr>
              <p:cNvPr id="24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药物治疗方案的制定与调整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药物不良反应的观察与处理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药物疗效的评估与反馈</a:t>
                </a:r>
                <a:endParaRPr/>
              </a:p>
            </p:txBody>
          </p:sp>
          <p:sp>
            <p:nvSpPr>
              <p:cNvPr id="24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药物护理的基本原则与方法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药物护理的注意事项与风险管理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药物护理的注意事项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严格遵守医嘱，不擅自更改药物治疗方案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注意药物的相互作用，避免药物不良反应的发生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关注病人的用药史，避免重复用药或过敏反应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药物护理的风险管理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建立药物护理风险评估制度，及时发现潜在风险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加强药物护理人员的培训与教育，提高药物护理水平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建立药物护理应急预案，确保病人用药安全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猝死病人的药物护理实施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评估病人的病情与用药需求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制定药物治疗方案与护理计划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实施药物治疗与护理措施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观察药物疗效与不良反应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调整药物治疗方案与护理计划</a:t>
                </a:r>
                <a:endParaRPr/>
              </a:p>
            </p:txBody>
          </p:sp>
          <p:sp>
            <p:nvSpPr>
              <p:cNvPr id="1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药物护理的实施步骤</a:t>
                </a:r>
                <a:endParaRPr/>
              </a:p>
            </p:txBody>
          </p:sp>
          <p:sp>
            <p:nvSpPr>
              <p:cNvPr id="1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接收病人：了解病人的病情与用药需求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评估病人：评估病人的病情、用药史、过敏史等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制定计划：制定药物治疗方案与护理计划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实施护理：按时给药、观察药物疗效与不良反应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效果评价：评估药物护理效果，调整护理计划</a:t>
                </a:r>
                <a:endParaRPr/>
              </a:p>
            </p:txBody>
          </p:sp>
          <p:sp>
            <p:nvSpPr>
              <p:cNvPr id="2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药物护理的流程</a:t>
                </a:r>
                <a:endParaRPr/>
              </a:p>
            </p:txBody>
          </p:sp>
          <p:sp>
            <p:nvSpPr>
              <p:cNvPr id="2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药物护理的实施步骤与流程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https://d.book118.com/558055020042006037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猝死病人用药护理PPT</vt:lpstr>
      <vt:lpstr>猝死病人的概述及原因分析</vt:lpstr>
      <vt:lpstr>PowerPoint Presentation</vt:lpstr>
      <vt:lpstr>PowerPoint Presentation</vt:lpstr>
      <vt:lpstr>PowerPoint Presentation</vt:lpstr>
      <vt:lpstr>猝死病人的药物护理原则</vt:lpstr>
      <vt:lpstr>PowerPoint Presentation</vt:lpstr>
      <vt:lpstr>PowerPoint Presentation</vt:lpstr>
      <vt:lpstr>PowerPoint Presentation</vt:lpstr>
      <vt:lpstr>猝死病人的药物护理实施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2024-09-17T00:52:17.559</cp:lastPrinted>
  <dcterms:created xsi:type="dcterms:W3CDTF">2024-09-16T16:52:17Z</dcterms:created>
  <dcterms:modified xsi:type="dcterms:W3CDTF">2024-09-16T16:52:19Z</dcterms:modified>
</cp:coreProperties>
</file>