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35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9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05CD1-4784-4CB6-8D5C-5195B36BE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DCF3B-AEC7-4088-A8CD-1C28F474F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176641-631B-4834-9FAB-2D81D4D02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BEF32E-D855-43F0-B993-95460477B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662766-50EE-4219-B497-D308D69CB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E7BFE7-01D6-46B3-AB52-28499F6AB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8336E8-97BB-46CD-AB07-08300A926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EE05C8-74B3-4D86-88ED-4217593A9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A70662-BBCF-4045-A817-3345C4731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38D1E-8AD2-44B6-8CFC-D23CFD96A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99AC0D-7FBC-4488-8462-BE486ABBA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ym typeface="+mn-ea"/>
              </a:defRPr>
            </a:lvl1pPr>
            <a:lvl2pPr>
              <a:defRPr>
                <a:sym typeface="+mn-ea"/>
              </a:defRPr>
            </a:lvl2pPr>
            <a:lvl3pPr>
              <a:defRPr>
                <a:sym typeface="+mn-ea"/>
              </a:defRPr>
            </a:lvl3pPr>
            <a:lvl4pPr>
              <a:defRPr>
                <a:sym typeface="+mn-ea"/>
              </a:defRPr>
            </a:lvl4pPr>
            <a:lvl5pPr>
              <a:defRPr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3349" r:id="rId2"/>
    <p:sldLayoutId id="2147493350" r:id="rId3"/>
    <p:sldLayoutId id="2147493351" r:id="rId4"/>
    <p:sldLayoutId id="2147493352" r:id="rId5"/>
    <p:sldLayoutId id="2147493353" r:id="rId6"/>
    <p:sldLayoutId id="2147493354" r:id="rId7"/>
    <p:sldLayoutId id="2147493355" r:id="rId8"/>
    <p:sldLayoutId id="2147493356" r:id="rId9"/>
    <p:sldLayoutId id="2147493357" r:id="rId10"/>
    <p:sldLayoutId id="214749335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6.xml" /><Relationship Id="rId21" Type="http://schemas.openxmlformats.org/officeDocument/2006/relationships/tags" Target="../tags/tag117.xml" /><Relationship Id="rId22" Type="http://schemas.openxmlformats.org/officeDocument/2006/relationships/tags" Target="../tags/tag118.xml" /><Relationship Id="rId23" Type="http://schemas.openxmlformats.org/officeDocument/2006/relationships/tags" Target="../tags/tag119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5510413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93750" lnSpcReduction="10000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 fontScale="95000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高等数学课件6-4平面曲线的弧长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94167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6" name="序号"/>
          <p:cNvSpPr txBox="1"/>
          <p:nvPr>
            <p:custDataLst>
              <p:tags r:id="rId5"/>
            </p:custDataLst>
          </p:nvPr>
        </p:nvSpPr>
        <p:spPr>
          <a:xfrm>
            <a:off x="86772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6"/>
            </p:custDataLst>
          </p:nvPr>
        </p:nvSpPr>
        <p:spPr>
          <a:xfrm>
            <a:off x="86804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7"/>
            </p:custDataLst>
          </p:nvPr>
        </p:nvSpPr>
        <p:spPr>
          <a:xfrm>
            <a:off x="86772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8"/>
            </p:custDataLst>
          </p:nvPr>
        </p:nvSpPr>
        <p:spPr>
          <a:xfrm>
            <a:off x="264001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9"/>
            </p:custDataLst>
          </p:nvPr>
        </p:nvSpPr>
        <p:spPr>
          <a:xfrm>
            <a:off x="264033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弧长的定义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10"/>
            </p:custDataLst>
          </p:nvPr>
        </p:nvSpPr>
        <p:spPr>
          <a:xfrm>
            <a:off x="264001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11"/>
            </p:custDataLst>
          </p:nvPr>
        </p:nvSpPr>
        <p:spPr>
          <a:xfrm>
            <a:off x="441229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2"/>
            </p:custDataLst>
          </p:nvPr>
        </p:nvSpPr>
        <p:spPr>
          <a:xfrm>
            <a:off x="441261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平面曲线的弧长计算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3"/>
            </p:custDataLst>
          </p:nvPr>
        </p:nvSpPr>
        <p:spPr>
          <a:xfrm>
            <a:off x="441229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4"/>
            </p:custDataLst>
          </p:nvPr>
        </p:nvSpPr>
        <p:spPr>
          <a:xfrm>
            <a:off x="618458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5"/>
            </p:custDataLst>
          </p:nvPr>
        </p:nvSpPr>
        <p:spPr>
          <a:xfrm>
            <a:off x="618490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弧长的几何意义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6"/>
            </p:custDataLst>
          </p:nvPr>
        </p:nvSpPr>
        <p:spPr>
          <a:xfrm>
            <a:off x="618458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7"/>
            </p:custDataLst>
          </p:nvPr>
        </p:nvSpPr>
        <p:spPr>
          <a:xfrm>
            <a:off x="795686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8"/>
            </p:custDataLst>
          </p:nvPr>
        </p:nvSpPr>
        <p:spPr>
          <a:xfrm>
            <a:off x="795718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弧长的物理意义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9"/>
            </p:custDataLst>
          </p:nvPr>
        </p:nvSpPr>
        <p:spPr>
          <a:xfrm>
            <a:off x="795686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20"/>
            </p:custDataLst>
          </p:nvPr>
        </p:nvSpPr>
        <p:spPr>
          <a:xfrm>
            <a:off x="972915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21"/>
            </p:custDataLst>
          </p:nvPr>
        </p:nvSpPr>
        <p:spPr>
          <a:xfrm>
            <a:off x="972947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弧长的计算方法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2"/>
            </p:custDataLst>
          </p:nvPr>
        </p:nvSpPr>
        <p:spPr>
          <a:xfrm>
            <a:off x="972915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24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7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弧长的定义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弧长的概念</a:t>
            </a:r>
            <a:endParaRPr lang="zh-CN" altLang="en-US"/>
          </a:p>
        </p:txBody>
      </p:sp>
      <p:sp>
        <p:nvSpPr>
          <p:cNvPr id="1049016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18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20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弧长是指曲线的长度，是曲线上两点之间的最短距离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24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26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弧长可以通过积分来计算，积分公式为：L=∫(1/ρ)ds，其中L为弧长，ρ为曲线的曲率半径，ds为弧长微分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32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弧长是描述曲线的一个重要参数，可以用来计算曲线的长度、面积等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38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弧长与曲线的形状、曲率半径等因素有关，不同的曲线有不同的弧长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弧长的计算公式</a:t>
            </a:r>
            <a:endParaRPr lang="zh-CN" altLang="en-US"/>
          </a:p>
        </p:txBody>
      </p:sp>
      <p:sp>
        <p:nvSpPr>
          <p:cNvPr id="1049080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弧长公式：L=∫(a,b)√(1+(dy/dx)^2)dx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弧长公式的推导：通过积分的方法，将曲线的弧长转化为直线的长度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弧长公式的应用：计算曲线的弧长，如圆弧、抛物线等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弧长公式的局限性：只适用于可导的曲线，对于不可导的曲线需要采用其他方法计算弧长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弧长计算的意义</a:t>
            </a:r>
            <a:endParaRPr lang="zh-CN" altLang="en-US"/>
          </a:p>
        </p:txBody>
      </p:sp>
      <p:sp>
        <p:nvSpPr>
          <p:cNvPr id="104912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弧长是曲线的一个重要参数，用于描述曲线的形状和长度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3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弧长计算在工程、物理、数学等领域有着广泛的应用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4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弧长计算可以帮助我们更好地理解和分析曲线的性质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4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弧长计算还可以帮助我们解决实际问题，如计算曲线的长度、面积等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9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19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平面曲线的弧长计算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参数方程表示的曲线弧长计算</a:t>
            </a:r>
            <a:endParaRPr lang="zh-CN" altLang="en-US"/>
          </a:p>
        </p:txBody>
      </p:sp>
      <p:sp>
        <p:nvSpPr>
          <p:cNvPr id="1049238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2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积分区间：[a, b]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计算方法：使用积分公式进行计算，注意积分限和积分变量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58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参数方程表示的曲线：x=f(t), y=g(t)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60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弧长公式：L=∫(sqrt(f'(t)^2+g'(t)^2)dt)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极坐标方程表示的曲线弧长计算</a:t>
            </a:r>
            <a:endParaRPr lang="zh-CN" altLang="en-US"/>
          </a:p>
        </p:txBody>
      </p:sp>
      <p:sp>
        <p:nvSpPr>
          <p:cNvPr id="1049302" name="矩形 15"/>
          <p:cNvSpPr/>
          <p:nvPr>
            <p:custDataLst>
              <p:tags r:id="rId2"/>
            </p:custDataLst>
          </p:nvPr>
        </p:nvSpPr>
        <p:spPr>
          <a:xfrm>
            <a:off x="2691734" y="1558486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极坐标方程：r=f(θ)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17"/>
          <p:cNvSpPr/>
          <p:nvPr>
            <p:custDataLst>
              <p:tags r:id="rId3"/>
            </p:custDataLst>
          </p:nvPr>
        </p:nvSpPr>
        <p:spPr>
          <a:xfrm flipV="1">
            <a:off x="2619110" y="1490400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任意多边形 18"/>
          <p:cNvSpPr/>
          <p:nvPr>
            <p:custDataLst>
              <p:tags r:id="rId4"/>
            </p:custDataLst>
          </p:nvPr>
        </p:nvSpPr>
        <p:spPr>
          <a:xfrm flipH="1">
            <a:off x="8350424" y="1896645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矩形 27"/>
          <p:cNvSpPr/>
          <p:nvPr>
            <p:custDataLst>
              <p:tags r:id="rId5"/>
            </p:custDataLst>
          </p:nvPr>
        </p:nvSpPr>
        <p:spPr>
          <a:xfrm>
            <a:off x="2691734" y="2589608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弧长公式：L=∫(r^2dθ)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29"/>
          <p:cNvSpPr/>
          <p:nvPr>
            <p:custDataLst>
              <p:tags r:id="rId6"/>
            </p:custDataLst>
          </p:nvPr>
        </p:nvSpPr>
        <p:spPr>
          <a:xfrm flipV="1">
            <a:off x="2619110" y="2521522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任意多边形 30"/>
          <p:cNvSpPr/>
          <p:nvPr>
            <p:custDataLst>
              <p:tags r:id="rId7"/>
            </p:custDataLst>
          </p:nvPr>
        </p:nvSpPr>
        <p:spPr>
          <a:xfrm flipH="1">
            <a:off x="8350424" y="2927768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矩形 5"/>
          <p:cNvSpPr/>
          <p:nvPr>
            <p:custDataLst>
              <p:tags r:id="rId8"/>
            </p:custDataLst>
          </p:nvPr>
        </p:nvSpPr>
        <p:spPr>
          <a:xfrm>
            <a:off x="2691734" y="3620730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积分区间：[0,2π]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7"/>
          <p:cNvSpPr/>
          <p:nvPr>
            <p:custDataLst>
              <p:tags r:id="rId9"/>
            </p:custDataLst>
          </p:nvPr>
        </p:nvSpPr>
        <p:spPr>
          <a:xfrm flipV="1">
            <a:off x="2619110" y="3552644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任意多边形 8"/>
          <p:cNvSpPr/>
          <p:nvPr>
            <p:custDataLst>
              <p:tags r:id="rId10"/>
            </p:custDataLst>
          </p:nvPr>
        </p:nvSpPr>
        <p:spPr>
          <a:xfrm flipH="1">
            <a:off x="8350424" y="3958890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10"/>
          <p:cNvSpPr/>
          <p:nvPr>
            <p:custDataLst>
              <p:tags r:id="rId11"/>
            </p:custDataLst>
          </p:nvPr>
        </p:nvSpPr>
        <p:spPr>
          <a:xfrm>
            <a:off x="2691734" y="4651852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计算方法：使用积分公式进行计算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12"/>
          <p:cNvSpPr/>
          <p:nvPr>
            <p:custDataLst>
              <p:tags r:id="rId12"/>
            </p:custDataLst>
          </p:nvPr>
        </p:nvSpPr>
        <p:spPr>
          <a:xfrm flipV="1">
            <a:off x="2619110" y="4583766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任意多边形 13"/>
          <p:cNvSpPr/>
          <p:nvPr>
            <p:custDataLst>
              <p:tags r:id="rId13"/>
            </p:custDataLst>
          </p:nvPr>
        </p:nvSpPr>
        <p:spPr>
          <a:xfrm flipH="1">
            <a:off x="8350424" y="4990012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矩形 19"/>
          <p:cNvSpPr/>
          <p:nvPr>
            <p:custDataLst>
              <p:tags r:id="rId14"/>
            </p:custDataLst>
          </p:nvPr>
        </p:nvSpPr>
        <p:spPr>
          <a:xfrm>
            <a:off x="2691734" y="5682974"/>
            <a:ext cx="6805557" cy="49929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应用实例：计算圆、椭圆等极坐标方程表示的曲线弧长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21"/>
          <p:cNvSpPr/>
          <p:nvPr>
            <p:custDataLst>
              <p:tags r:id="rId15"/>
            </p:custDataLst>
          </p:nvPr>
        </p:nvSpPr>
        <p:spPr>
          <a:xfrm flipV="1">
            <a:off x="2619110" y="5614889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任意多边形 22"/>
          <p:cNvSpPr/>
          <p:nvPr>
            <p:custDataLst>
              <p:tags r:id="rId16"/>
            </p:custDataLst>
          </p:nvPr>
        </p:nvSpPr>
        <p:spPr>
          <a:xfrm flipH="1">
            <a:off x="8350424" y="6021134"/>
            <a:ext cx="1217223" cy="2292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平面曲线的长度计算公式</a:t>
            </a:r>
            <a:endParaRPr lang="zh-CN" altLang="en-US"/>
          </a:p>
        </p:txBody>
      </p:sp>
      <p:sp>
        <p:nvSpPr>
          <p:cNvPr id="1049372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弧长公式：L=∫(1/ρ)ds，其中ρ为曲线的曲率，ds为曲线的弧长微分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曲率公式：ρ=|y''|/(1+y'^2)^(3/2)，其中y''为曲线的二阶导数，y'为曲线的一阶导数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弧长微分公式：ds=sqrt(1+y'^2)dx，其中x为曲线的参数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弧长积分公式：L=∫sqrt(1+y'^2)dx，其中x为曲线的参数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1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42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弧长的几何意义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https://d.book118.com/558055104135006023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24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1"/>
  <p:tag name="KSO_WM_UNIT_INDEX" val="1_1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1"/>
  <p:tag name="KSO_WM_UNIT_INDEX" val="1_2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1"/>
  <p:tag name="KSO_WM_UNIT_INDEX" val="1_3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1"/>
  <p:tag name="KSO_WM_UNIT_INDEX" val="1_4_1"/>
  <p:tag name="KSO_WM_UNIT_LAYERLEVEL" val="1_1_1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1"/>
  <p:tag name="KSO_WM_UNIT_INDEX" val="1_5_1"/>
  <p:tag name="KSO_WM_UNIT_LAYERLEVEL" val="1_1_1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1"/>
  <p:tag name="KSO_WM_UNIT_INDEX" val="1_6_1"/>
  <p:tag name="KSO_WM_UNIT_LAYERLEVEL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1_1"/>
  <p:tag name="KSO_WM_UNIT_INDEX" val="1_1_1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1_2"/>
  <p:tag name="KSO_WM_UNIT_INDEX" val="1_1_2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2_1"/>
  <p:tag name="KSO_WM_UNIT_INDEX" val="1_2_1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2_2"/>
  <p:tag name="KSO_WM_UNIT_INDEX" val="1_2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3_1"/>
  <p:tag name="KSO_WM_UNIT_INDEX" val="1_3_1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3_2"/>
  <p:tag name="KSO_WM_UNIT_INDEX" val="1_3_2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4_1"/>
  <p:tag name="KSO_WM_UNIT_INDEX" val="1_4_1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4_2"/>
  <p:tag name="KSO_WM_UNIT_INDEX" val="1_4_2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4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5_1"/>
  <p:tag name="KSO_WM_UNIT_INDEX" val="1_5_1"/>
  <p:tag name="KSO_WM_UNIT_LAYERLEVEL" val="1_1_1"/>
  <p:tag name="KSO_WM_UNIT_LINE_FORE_SCHEMECOLOR_INDEX" val="5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4*l_h_i*1_5_2"/>
  <p:tag name="KSO_WM_UNIT_INDEX" val="1_5_2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9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MiSans Bold</vt:lpstr>
      <vt:lpstr>MiSans</vt:lpstr>
      <vt:lpstr>微软雅黑</vt:lpstr>
      <vt:lpstr>Wingdings</vt:lpstr>
      <vt:lpstr>Calibri Light</vt:lpstr>
      <vt:lpstr>Office Theme</vt:lpstr>
      <vt:lpstr>高等数学课件6-4平面曲线的弧长</vt:lpstr>
      <vt:lpstr>目录</vt:lpstr>
      <vt:lpstr>添加章节标题</vt:lpstr>
      <vt:lpstr>弧长的定义</vt:lpstr>
      <vt:lpstr>弧长的概念</vt:lpstr>
      <vt:lpstr>弧长的计算公式</vt:lpstr>
      <vt:lpstr>弧长计算的意义</vt:lpstr>
      <vt:lpstr>平面曲线的弧长计算</vt:lpstr>
      <vt:lpstr>参数方程表示的曲线弧长计算</vt:lpstr>
      <vt:lpstr>极坐标方程表示的曲线弧长计算</vt:lpstr>
      <vt:lpstr>平面曲线的长度计算公式</vt:lpstr>
      <vt:lpstr>弧长的几何意义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2024-08-30T17:25:39.597</cp:lastPrinted>
  <dcterms:created xsi:type="dcterms:W3CDTF">2024-08-30T09:25:39Z</dcterms:created>
  <dcterms:modified xsi:type="dcterms:W3CDTF">2024-08-30T09:25:42Z</dcterms:modified>
</cp:coreProperties>
</file>