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F5C233-EE9B-42D9-B42B-8E80009C0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472D15-8268-46DB-ACB1-E1B0FB4BF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2AE589-A2DD-46F8-BC9A-50C113D42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56AA96-AAAF-48D2-B2D5-7741F38AC5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5AA66E-AE10-4006-A933-C1B14CB0BA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EC503F-F680-4F96-81D6-6A3C5A9DBD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272433-EC7D-44EF-B779-DFB9B54EE6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E8D93D-7F05-4FE6-B7F1-5D2372C9CF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EF0218-E981-4448-ADCD-C5AB2B44B5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2A3EB4-86DB-4701-8ABA-6DE363E8A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E17DA6-87DC-4FE9-852B-E6271ED2C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5704401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《加强麻醉质控工作》ppt课件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麻醉质控工作的现状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加强麻醉质控工作的措施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实施加强麻醉质控工作的效果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通过加强麻醉质控工作，提高手术过程中的麻醉质量，确保手术安全和患者的舒适度。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提高麻醉质量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降低并发症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法律法规要求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41" r="1494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有效的麻醉质控可以降低手术并发症的发生率，减少患者的痛苦和医疗费用。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根据相关法律法规和行业标准，医疗机构必须开展麻醉质控工作，确保麻醉服务的安全和有效性。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麻醉质控工作是保障患者安全的重要环节，通过及时发现和纠正麻醉过程中的问题，降低患者风险。</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保障患者安全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麻醉质控是医疗质量管理体系的重要组成部分，通过不断完善和优化麻醉质控工作，可以提高整个医疗系统的服务质量。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提高医疗质量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麻醉质控工作的开展有助于推动麻醉学科的发展，提高麻醉医生的技能水平和专业素养，为患者提供更加优质的医疗服务。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促进学科发展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麻醉质控工作的重要性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麻醉质控工作的现状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部分医生在麻醉操作过程中未能严格遵循规范，导致操作失误或效果不佳。</a:t>
            </a:r>
          </a:p>
        </p:txBody>
      </p:sp>
      <p:pic>
        <p:nvPicPr>
          <p:cNvPr id="5" name="Picture 5"/>
          <p:cNvPicPr>
            <a:picLocks noChangeAspect="1"/>
          </p:cNvPicPr>
          <p:nvPr/>
        </p:nvPicPr>
        <p:blipFill>
          <a:blip r:embed="rId2"/>
          <a:srcRect l="14542" r="14542"/>
          <a:stretch>
            <a:fillRect/>
          </a:stretch>
        </p:blipFill>
        <p:spPr>
          <a:xfrm>
            <a:off x="1632387" y="1536628"/>
            <a:ext cx="1898908"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麻醉操作不规范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部分医院的麻醉监测设备落后或不足，无法准确监测患者的生理指标。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监测设备不完善</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医生、护士和其他医疗团队成员之间缺乏有效的沟通，影响麻醉效果的评估和改进。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缺乏有效沟通</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当前存在的问题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设备投入不足</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医院在麻醉监测设备上的投入不足，无法及时更新和升级设备。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培训不足</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医生在麻醉方面的培训不足，导致对操作规范和最新技术掌握不够。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管理不到位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医院对麻醉质控工作的管理不到位，缺乏有效的监督和考核机制。</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417" r="15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92" r="16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问题产生的原因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449" b="644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071" b="1307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844" b="1184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问题带来的影响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患者安全风险增加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麻醉操作不规范和监测设备不完善可能导致患者在手术过程中出现意外情况，增加安全风险。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医疗质量下降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麻醉质控工作不到位可能导致手术效果不佳，影响患者的康复和满意度。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医疗纠纷增多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由于患者安全风险增加和医疗质量下降，可能导致医疗纠纷增多，给医院带来负面影响。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加强麻醉质控工作的措施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组织麻醉医师参加专业培训，提高其理论知识和实践技能。</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定期培训</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鼓励麻醉医师参加学术会议和交流活动，了解行业最新进展和研究成果。</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学术交流</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对麻醉医师进行定期考核，确保其具备从事麻醉工作的资质和能力。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考核与认证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提高麻醉医师的素质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https://d.book118.com/558057044016006024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2024-08-31T00:49:03.459</cp:lastPrinted>
  <dcterms:created xsi:type="dcterms:W3CDTF">2024-08-30T16:49:03Z</dcterms:created>
  <dcterms:modified xsi:type="dcterms:W3CDTF">2024-08-30T16:49:05Z</dcterms:modified>
</cp:coreProperties>
</file>