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72C7B-F6CD-4BB9-817E-3B1165F08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0244B-6E0B-42A3-B5E1-0C4F0085D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80536-349A-43C6-8664-47AD2312E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25456-C2E9-4617-97BA-D231E27D5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BBA264-3C7A-467F-BCE2-F05FE570D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6D68E4-C272-42A2-8174-BA2780C37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D20538-44C3-4783-AAED-2DE3FF0F6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4963F-0976-4FBE-8784-94FF36475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70D88-D52F-4301-A134-B5C144B2E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05EBA-B7FA-414C-ACA8-ECF38DF8E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15E0E-AD32-4585-8D55-5C6B7D66A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610220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居民社区的流感情况监测和报告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居民社区流感情况监测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流感情况分析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流感预防和控制措施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报告的撰写和发布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监测居民社区的流感情况，及时发现并控制流感的传播，保障居民的健康和安全。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流感是一种高度传染性的病毒性疾病，其传播速度快，影响范围广，对居民的健康构成严重威胁。因此，对居民社区的流感情况进行监测和报告至关重要。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本报告主要关注居民社区的流感情况监测和报告，包括流感的传播情况、影响程度、防控措施等。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由于流感病毒的变异性和不可预测性，本报告的数据可能存在一定的误差和不确定性。此外，监测和报告的准确性和完整性也受到多种因素的影响，如监测系统的覆盖范围、报告的及时性和准确性等。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居民社区流感情况监测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哨点医院监测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在社区医院、诊所等设立哨点，对就诊的流感样病例进行监测和报告。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社区主动监测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通过定期调查、问卷等方式，主动了解社区居民的流感发病情况。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采集疑似病例样本，进行病毒分离、核酸检测等实验室检测，以确诊流感病例。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医疗机构在发现流感样病例后，及时向当地疾控机构报告。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医疗机构报告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社区调查数据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通过社区调查获取居民的流感发病情况、流行病学史等信息。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实验室检测结果可以为流感疫情的判断提供科学依据。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监测数据来源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根据疫情情况，可以设定每日、每周或每月的监测频率。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监测范围应覆盖整个居民社区，包括城市、农村等地区，以确保数据的全面性和准确性。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监测频率和覆盖范围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监测覆盖范围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监测频率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流感发病率和流行率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流感发病率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表示一定时期内，一定人群中患流感的人数与同期平均健康人数之比，通常以百分比表示。通过监测流感发病率，可以了解流感的流行强度和趋势。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流感流行率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表示在一定时期内，某地某人群中流感病例的比例，可以反映流感的传播范围和速度。流行率越高，说明流感传播越广泛和迅速。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分析流感病例的年龄分布，可以了解流感的易感人群和传播特点。通常儿童和老年人更容易感染流感。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分析流感病例的性别分布，可以了解不同性别对流感的易感性是否存在差异。研究显示男女之间流感发病率存在差异，但具体原因尚不清楚。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分析流感病例的症状表现，包括发热、咳嗽、喉咙痛、肌肉疼痛、头痛等，可以了解流感的临床特征和严重程度。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流感病例特征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流感病毒基因型分析有助于了解病毒的变异情况和传播途径。不同基因型的流感病毒可能有不同的传播力和致病力。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病毒基因型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通过监测流感病毒的基因变异情况，可以了解病毒的进化趋势和变异速度。这对于预测流感的流行趋势和制定防控措施具有重要意义。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病毒进化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流感病毒基因型分析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https://d.book118.com/558061022017006026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2024-09-03T03:23:16.253</cp:lastPrinted>
  <dcterms:created xsi:type="dcterms:W3CDTF">2024-09-02T19:23:16Z</dcterms:created>
  <dcterms:modified xsi:type="dcterms:W3CDTF">2024-09-02T19:23:18Z</dcterms:modified>
</cp:coreProperties>
</file>