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1B58CF-A717-4B04-BB74-2DDDE1248C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E3C904-9A2C-4A20-BC6E-90909D75EA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3E159A-E62B-4F64-B5D1-D1B923BC39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BAE94E-EFCC-4574-90C7-944DF85CC3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1989BB-806C-4DE9-AEDB-AEE57B81CE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BE3F9D-7CCF-40FF-82A6-DFF82A5685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ECB5D5-7AA2-43E5-8A64-362056A26F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02F074-1EC8-44FE-9898-93F391FFB9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B66D9D-9C0B-4A07-BBDF-3F16B11EC3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17C32F-17CE-4CF4-B8BD-D72E1AAA46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C33038-C02A-4082-B0AD-77CCF424B8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806110003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构建并保持有效的团队合作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构建有效团队合作的关键因素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团队合作中的挑战及应对策略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领导者在团队合作中的角色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保持有效团队合作的持续措施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754" r="2875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444" r="2944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团队成员可以各自负责擅长的部分，从而提高工作效率。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分工合作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团队成员共享知识和资源，避免重复劳动，节省时间和精力。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资源共享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提升工作效率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团队合作有助于建立有效的沟通渠道，确保信息在团队内部顺畅流通。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沟通顺畅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团队成员可以相互分享信息，提高信息的透明度和利用率。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加强信息交流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团队成员具有不同的背景和技能，可以从多个角度审视问题，提出创新性的解决方案。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团队成员之间可以互相学习，借鉴彼此的经验和技能，从而拓展自己的视野和思维方式。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促进创新思维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互相学习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多样化视角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团队合作有助于建立共同的目标和愿景，增强团队的向心力和凝聚力。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信任与支持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团队成员之间可以建立信任和支持的关系，共同应对挑战和困难。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031" r="21031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增强团队凝聚力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构建有效团队合作的关键因素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目标调整与更新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随着项目进展和环境变化，及时调整和更新目标，保持团队的灵活性和适应性。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确立清晰、可实现的共同目标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确保团队成员对目标有清晰、一致的理解，激发团队凝聚力和动力。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目标分解与任务分配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将共同目标分解为具体、可衡量的任务，并明确分配给每个团队成员，确保责任到人。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明确共同目标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建立互补性团队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注重团队成员之间的互补性，包括技能、经验、性格等方面的差异，提高团队的综合实力。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灵活调整分工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根据项目需求和团队成员的变化，及时调整分工，保持团队的动态平衡。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明确团队成员的角色和职责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根据每个人的专业能力和特长，合理分配角色和职责，确保团队资源的最大化利用。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角色定位与分工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通过真诚的沟通和合作，逐步建立团队成员之间的信任关系，提高团队的凝聚力和向心力。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建立信任关系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尊重个体差异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375" r="11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鼓励积极反馈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尊重每个团队成员的个性、文化背景和工作方式，创造一个包容、多元的工作环境。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鼓励团队成员之间给予积极的反馈和认可，提高团队士气和自信心。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互信与尊重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明确团队内部的沟通方式和频率，包括会议、报告、邮件等，确保信息畅通无阻。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制定沟通规范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注重倾听、表达清晰、准确传递信息，避免沟通障碍和误解。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提高沟通技巧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对团队成员的工作进展和问题及时反馈和跟进，确保问题得到及时解决。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及时反馈与跟进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团队合作中的挑战及应对策略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了解冲突产生的背景和原因，是解决问题的第一步。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识别冲突来源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鼓励团队成员坦诚交流，倾听各方观点，寻求共同解决方案。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积极沟通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1917" b="119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采用合适的调解方法，如妥协、折中、第三方协调等，化解冲突。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调解技巧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冲突管理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1355" b="2135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激励团队成员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目标设定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设定明确、可实现的团队和个人目标，激发团队成员的积极性和动力。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奖励机制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建立合理的奖励机制，对团队成员的优秀表现给予及时、适当的奖励。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培训和发展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提供培训和发展机会，帮助团队成员提升技能和能力，增强自信心。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鼓励团队活动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组织丰富多彩的团队活动，增强团队凝聚力和归属感。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营造积极氛围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通过积极的言行和态度，营造乐观、向上的团队氛围。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认可与赞扬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对团队成员的贡献和成绩给予认可和赞扬，提高团队士气。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917" r="191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提升团队士气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https://d.book118.com/558061100034006023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2024-08-29T16:18:56.147</cp:lastPrinted>
  <dcterms:created xsi:type="dcterms:W3CDTF">2024-08-29T08:18:56Z</dcterms:created>
  <dcterms:modified xsi:type="dcterms:W3CDTF">2024-08-29T08:18:58Z</dcterms:modified>
</cp:coreProperties>
</file>