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2B4B0D-E2F2-4911-8A1B-37C946FDC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47416A-31FE-4D67-A320-356DB4DEC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1E513C-E4E2-49D0-BD14-6F0A20F88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C62040-5E02-4739-BC36-3BFC117D6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5B0D95-A640-4732-9A12-54DEE59A0C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EBD174-85DF-4524-B37A-15F75CD79C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3DCEE5-F2E6-4FFF-944E-0685E9350B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FE668C-F868-406F-B120-7DECA745FB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1C8EB4-0D5D-4341-9ECB-D36BA4FFA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448D9D-C7B6-4497-AD25-70628FD8B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AF582A-85F6-41AF-BADC-A61A531EF6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6110011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生殖健康咨询师知识讲座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生殖健康概述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生殖健康咨询师的角色与职责</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生殖健康问题的预防与处理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生殖健康教育与宣传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生殖健康咨询服务的未来发展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生殖健康概述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496" r="949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生殖健康是指与生殖系统及其功能和生殖过程有关的身体和心理方面的一种全面健康状态，而不仅仅是没有疾病或不虚弱。这包括与性健康有关的概念。</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生殖健康不仅涉及个体的身体和心理健康，还涉及到个体在社会、心理和环境方面的福祉。</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生殖健康不仅关注预防和解决生殖健康问题，还关注促进和维护个体的生殖健康。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生殖健康的定义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生殖健康对个人的身体和心理健康至关重要，它影响到个人的生活质量、家庭和谐以及社会的发展。</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生殖健康问题可以导致许多身体和心理疾病，如性传播感染、不孕不育、性功能障碍等。这些问题不仅对个体造成痛苦，还对家庭和社会造成负担。</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生殖健康咨询师通过提供知识和支持，可以帮助个体预防和解决生殖健康问题，从而提高个体的生活质量和社会福祉。</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385" b="1385"/>
          <a:stretch>
            <a:fillRect/>
          </a:stretch>
        </p:blipFill>
        <p:spPr>
          <a:xfrm>
            <a:off x="6774259" y="1242134"/>
            <a:ext cx="5232459" cy="508750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生殖健康的重要性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生物学因素</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包括性行为、性传播感染的预防措施、避孕方法的使用等。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行为因素</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环境因素</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心理因素</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包括情绪状态、心理压力、心理健康问题等。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包括遗传因素、生殖器官的解剖结构、荷尔蒙水平等。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包括社会环境、家庭环境、工作环境等。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生殖健康的影响因素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生殖健康咨询师的角色与职责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生殖健康咨询师是专门从事生殖健康领域咨询工作的专业人员，具备丰富的医学知识和心理咨询技能。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生殖健康咨询师是经过专业培训，具备生殖健康领域相关知识和技能的咨询人员。他们主要职责是提供生殖健康方面的咨询服务，帮助个人和家庭解决与生殖健康相关的问题，促进生殖健康和家庭幸福。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生殖健康咨询师的定义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生殖健康咨询师的工作内容包括提供性健康咨询、生育咨询、不孕不育咨询、性传播疾病咨询等方面。</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殖健康咨询师通过与个人和家庭进行交流，了解他们的需求和问题，并提供相应的咨询服务。他们可以提供性健康方面的咨询，帮助人们建立健康的性观念和性行为习惯；提供生育方面的咨询，帮助夫妻了解生育知识和生育计划；提供不孕不育方面的咨询，协助夫妻解决不孕不育问题；提供性传播疾病方面的咨询，帮助人们了解性传播疾病的预防和治疗方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生殖健康咨询师的工作内容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生殖健康咨询师需要具备扎实的医学知识、心理咨询技能、良好的沟通能力和高度的责任心。</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生殖健康咨询师需要具备丰富的医学知识和生殖健康领域的专业知识，能够为个人和家庭提供科学、准确的咨询服务。同时，他们还需要掌握心理咨询技能，具备良好的沟通能力和人际交往能力，能够与咨询者建立良好的关系，并提供有效的心理支持和辅导。此外，生殖健康咨询师需要具备高度的责任心和职业道德，能够为咨询者保守隐私和机密信息，保护他们的权益和安全。</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生殖健康咨询师的专业素养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生殖健康问题的预防与处理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提倡安全性行为，使用安全套，避免不洁性行为，定期进行性健康检查。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性传播疾病（STD）的预防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及时就医，遵循医生建议的治疗方案，同时避免传染给伴侣或他人。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STD的处理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性传播疾病的预防与处理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https://d.book118.com/558061100110006033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2024-09-11T17:09:23.570</cp:lastPrinted>
  <dcterms:created xsi:type="dcterms:W3CDTF">2024-09-11T09:09:23Z</dcterms:created>
  <dcterms:modified xsi:type="dcterms:W3CDTF">2024-09-11T09:09:25Z</dcterms:modified>
</cp:coreProperties>
</file>