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ACDAC-8381-4CF6-A5ED-E08D32D75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30992-6063-459A-BBA3-C22D8ACAB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494FB-527F-4406-B064-3472CC79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DE7FE-DB54-4E8B-97E0-AB5BA8237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14B901-4906-47BC-AECF-B7F2409BC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6F12D-D190-4486-A94D-1687BC890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08BBB5-A394-4C05-9581-88AB7EEBD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D0165-FCEB-42CA-AC28-7609EE62C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05330-682D-4B5D-B330-1B8EBE7B0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2BD1C-CB88-4665-9B57-875ED7190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B6F52-FABB-47EF-9443-AE7A96865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61126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哈工大电机学期末复习题集-电机学课件-汤蕴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电机学基础概念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电机的应用与维护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电机学基础概念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66" r="326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直流电机、交流电机、步进电机、伺服电机等。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电机的基本类型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基于电磁感应原理，通过磁场和电流相互作用产生转矩，实现电机的旋转或直线运动。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电机的基本类型与工作原理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表示电机的输入或输出电流大小，单位为安培（A）。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表示电机的输入或输出电压大小，单位为伏特（V）。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表示电机的输出功率，单位为瓦特（W）。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表示电机的旋转速度，单位为转/分钟（rpm）。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电机的基本物理量与单位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具有稳定的转速和转矩，适用于需要精确控制速度的场合。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结构简单、维护方便、效率高，适用于工业生产和家用电器等领域。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交流电机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通过控制脉冲数实现精确定位，常用于数控机床和自动化设备。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步进电机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具有快速响应和精确控制的特点，适用于需要高精度定位和速度控制的场合。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伺服电机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直流电机的基本工作原理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基于通电导体在磁场中受到力的作用而产生转矩，实现电能与机械能的转换。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直流电机的结构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包括定子（励磁绕组、换向器等）和转子（电枢绕组、铁芯等）两大部分。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2" r="25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直流电机的工作原理与结构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直流电机的机械特性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转速与转矩之间的关系，以及不同负载下的转速变化。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直流电机的调速特性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改变电枢电压或励磁电流以调节转速。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直流电机的转矩特性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电流与转矩成正比，与磁通量成反比。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直流电机的运行特性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通常采用他励或串励方式，确保足够的启动转矩。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直流电机的启动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直流电机的调速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直流电机的制动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通过调节电枢电压或励磁电流实现无级调速或分级调速。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采用能耗制动、反接制动或回馈制动等方式实现快速停车。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直流电机的启动、调速与制动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交流电机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https://d.book118.com/558061126143006033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2024-09-12T03:14:46.739</cp:lastPrinted>
  <dcterms:created xsi:type="dcterms:W3CDTF">2024-09-11T19:14:46Z</dcterms:created>
  <dcterms:modified xsi:type="dcterms:W3CDTF">2024-09-11T19:14:48Z</dcterms:modified>
</cp:coreProperties>
</file>