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95B57-F1A1-4BC2-88A1-C7B4ABF7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D3644-F5B8-4F54-A138-C4B0EE29D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CF927-48EC-482C-B656-8AA83282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915F8-1C08-4E61-8505-C56BA2A7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106C8-38DA-49C5-8F5D-09B108A66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BE240-3091-4BA9-BD53-2DB559AF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A7548-DBA4-437A-8593-3DF6EFFE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34167-1F26-4433-8ED5-0D063927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3E771-0B92-4A46-8126-530AC8D6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01278-3E18-425B-A0D6-6759CA1B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8A78E-8A7E-4961-AD9C-3FDC026A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62055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格氏试剂的制备与应用课件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格氏试剂的简介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格氏试剂的制备方法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格氏试剂的局限性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格氏试剂的发展趋势与展望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格氏试剂是一种有机金属化合物，由氯代烃或溴代烃与金属镁反应生成。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格氏试剂是一种有机金属化合物，通常由氯代烃或溴代烃与金属镁在无水溶剂中反应生成。它具有活泼的化学性质，是合成有机化学中的重要试剂。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37" r="190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格氏试剂的定义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208" b="14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格氏试剂是在1901年由法国化学家维克多·格林尼亚发现的。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1901年，法国化学家维克多·格林尼亚在研究镁与卤代烃的反应时，发现了一种新的有机金属化合物，并将其命名为“格氏试剂”。这一发现为有机化学的发展开辟了新的道路。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格氏试剂的发现历史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格氏试剂在有机合成中具有广泛的应用，可用于合成多种有机化合物。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在有机合成中具有广泛的应用，它可以与各种亲电试剂如醇、醚、酸等反应，生成相应的有机化合物。此外，格氏试剂还可以用于合成多种类型的有机化合物，如烃、醇、醚、醛、酮等。因此，格氏试剂在有机化学领域中具有重要的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格氏试剂的重要性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格氏试剂的制备方法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卤代烃与镁粉在无水乙醚中反应，生成相应的格氏试剂。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反应过程中需要严格控制温度和反应时间，以确保生成的格氏试剂纯度和稳定性。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卤代烃的活性越高，制备格氏试剂的收率越高。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卤代烃与镁粉制备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反应过程中需要严格控制温度和反应时间，以确保生成的格氏试剂纯度和稳定性。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有机卤化物与镁粉在无水乙醚中反应，生成相应的格氏试剂。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有机卤化物的活性越高，制备格氏试剂的收率越高。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有机卤化物与镁粉制备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制备过程中的注意事项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镁粉在使用前应进行干燥处理，以去除其中的水分和氧化物。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反应过程中应保持无水条件，避免与空气接触，以免影响格氏试剂的稳定性。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反应温度和反应时间对格氏试剂的纯度和稳定性有重要影响，应严格控制。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对于活性较低的卤代烃或有机卤化物，可能需要添加质子酸或路易斯酸等催化剂来促进反应进行。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格氏试剂的应用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https://d.book118.com/558062055055006044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2024-09-24T12:30:37.117</cp:lastPrinted>
  <dcterms:created xsi:type="dcterms:W3CDTF">2024-09-24T04:30:37Z</dcterms:created>
  <dcterms:modified xsi:type="dcterms:W3CDTF">2024-09-24T04:30:38Z</dcterms:modified>
</cp:coreProperties>
</file>