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56C78D-A880-4458-AA63-73A543DD90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5043D2-E46C-4B4D-A47D-0F9EDF7A7A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C081C3-B6AC-4404-B437-60DAA7A2FA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6FCADD-87E7-425D-976E-9EDF27E8BF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C80F9F-2817-422E-8AE9-04EC612E72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3CFD62-F597-4DCC-B3DC-C910403B59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0A4B60-14E8-45C4-89EC-F04FC1156A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FD21BC-D951-4895-A854-BC3D38BC22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940829-B0B4-4238-A798-420F102013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E0391D-BE9D-41E6-BA35-3C59B6ED51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D04733-BBF4-42CE-895A-094CD25E1F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06210114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同济大学高等数学课件D45积分表</a:t>
            </a:r>
            <a:endParaRPr lang="en-US" sz="1100"/>
          </a:p>
        </p:txBody>
      </p:sp>
      <p:grpSp>
        <p:nvGrpSpPr>
          <p:cNvPr id="3" name="Group 3"/>
          <p:cNvGrpSpPr/>
          <p:nvPr/>
        </p:nvGrpSpPr>
        <p:grpSpPr>
          <a:xfrm>
            <a:off x="2739291" y="3540703"/>
            <a:ext cx="6713418" cy="489827"/>
            <a:chOff x="2739291" y="3540703"/>
            <a:chExt cx="6713418" cy="489827"/>
          </a:xfrm>
        </p:grpSpPr>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积分表简介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常见积分表的使用方法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积分表的使用注意事项</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积分表的应用场景</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积分表的优缺点分析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积分表简介</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积分表的定义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积分表是用于存储和查询积分数据的表格，通常以电子或纸质形式存在。</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在高等数学中，积分表通常包含各种积分公式和数值计算结果，以便学生和教师查询和使用。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提供快速查询和引用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积分表为学生和教师提供了一个方便的参考工具，可以快速查找所需的积分公式和计算结果。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简化计算过程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通过使用积分表，学生和教师可以避免重复计算和推导，从而提高学习效率。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促进交流和学习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积分表可以作为学生和教师之间交流的工具，帮助彼此理解和掌握高等数学中的积分知识。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积分表的用途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根据形式分类</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积分表可以根据形式进行分类，如电子版积分表、纸质版积分表等。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根据用途分类</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积分表可以根据用途进行分类，如用于学生自学的积分表、用于教师备课的积分表等。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根据内容分类</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积分表可以根据所包含的内容进行分类，如包含各种积分公式的积分表、包含积分数值计算结果的积分表等。</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积分表的分类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常见积分表的使用方法</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基础积分公式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牛顿-莱布尼茨公式是积分学中的基础公式，它提供了计算定积分的直接方法。通过选择一个原点，将积分区间分成若干小区间，每个小区间的长度为Δxi，然后用被积函数在每个小区间的右端点的函数值乘以Δxi，求和得到定积分的近似值，当Δxi趋向于0时，该值就是定积分的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牛顿-莱布尼茨公式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利用微分计算积分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微分法是一种通过计算函数的微分来求取定积分的方法。首先，对被积函数进行微分，然后利用牛顿-莱布尼茨公式计算定积分。这种方法在处理复杂函数积分时非常有效。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微分法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换元法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变换积分变量</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换元法是通过引入新的变量替换原来的积分变量，从而简化积分计算的方法。通过换元，可以将复杂的积分转化为简单的积分，或者将不易计算的积分转化为容易计算的积分。</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分部相乘求导数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分部积分法是一种通过将两个函数的乘积进行分部积分来计算定积分的方法。该方法的关键在于选择合适的函数作为分部，使得分部积分的计算变得简单。分部积分法在处理复杂函数的积分问题时非常有效。</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分部积分法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积分表的使用注意事项</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https://d.book118.com/558062101143006033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2024-09-12T03:15:01.564</cp:lastPrinted>
  <dcterms:created xsi:type="dcterms:W3CDTF">2024-09-11T19:15:01Z</dcterms:created>
  <dcterms:modified xsi:type="dcterms:W3CDTF">2024-09-11T19:15:03Z</dcterms:modified>
</cp:coreProperties>
</file>