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F166F-76D2-4AC9-8122-FD2A48D8D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BAF1F-429E-4D20-85DA-9F014520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CE5C5-F02E-48CF-B902-BDFE10C3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CC0D0-AB7D-4492-8C17-8CDF63DB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9A819-CE1F-4322-A4AA-F10EB326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79D98D-1206-4C7F-AC72-E294A706D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4B962-7BFF-45C6-B4BF-C5044582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070DA-DFDD-4C54-B71E-89ABB63B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EF554-B927-4331-A1B6-7E3782E8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FA65C-E2BB-41DE-BC78-9B9565144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8CB07-19AF-41E2-9A27-0DE20AD5F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4037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雅运股份战略分析报告解读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公司概况与历史沿革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业务布局与拓展策略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组织保障与实施计划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公司概况与历史沿革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主要从事中高端染料和纺织助剂的研发、生产、销售及相关染整应用技术服务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已上市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上海雅运纺织化工股份有限公司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数亿元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雅运股份基本情况介绍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确立纺织化工领域发展方向，奠定坚实基础。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创立初期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通过技术创新和市场拓展，逐步树立行业地位。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成长阶段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成功在上交所上市，借助资本市场实现跨越式发展。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上市发展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积极响应国家环保政策，推动产品向绿色、环保方向转型升级。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转型升级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发展历程及主要成就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设置董事会、监事会、高级管理层等治理机构，确保公司规范运作。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建立完善的质量管理体系、环境管理体系和职业健康安全管理体系，保障公司稳健发展。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组织架构与管理体系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企业文化与核心价值观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倡导创新、协作、责任、共赢的企业精神，营造积极向上的工作氛围。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以客户为中心，以市场为导向，以创新为动力，以质量为生命。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当前全球经济正处于复苏阶段，但增速放缓，贸易保护主义抬头，对雅运股份的出口业务带来一定压力。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国内经济形势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我国经济保持稳健增长，消费升级、产业升级等趋势为雅运股份提供了广阔的市场空间。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随着环保政策的趋紧和消费者环保意识的提高，纺织印染行业正朝着绿色、环保、可持续的方向发展。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纺织印染行业竞争激烈，国内外企业众多，市场集中度较低。雅运股份作为国内领先的企业之一，面临国内外同行的竞争压力。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未来，纺织印染行业将更加注重环保和可持续发展，绿色生产、智能制造等将成为行业发展的新趋势。雅运股份需要紧跟行业发展趋势，加强技术创新和产业升级。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政策法规影响因素研究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国家环保政策趋紧，对纺织印染行业的环保要求越来越高。雅运股份需要加大环保投入，提高废水处理能力和资源利用率。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国际贸易形势复杂多变，贸易保护主义抬头，对雅运股份的出口业务带来不确定性。公司需要积极应对贸易风险，拓展国内市场。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税收政策的变化对雅运股份的经营成本和盈利能力产生影响。公司需要密切关注税收政策变化，合理规划税务筹划。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纺织印染行业技术不断创新，新型环保材料、智能制造等技术得到广泛应用。雅运股份需要加强技术研发和创新投入，保持技术领先优势。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随着消费升级和消费者环保意识的提高，市场对绿色、环保、高品质的纺织印染产品需求不断增加。雅运股份需要紧跟市场需求变化，调整产品结构和市场策略。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技术创新与市场需求变化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内部资源能力评估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公司重视员工培训和职业发展，提供多样化的培训项目和晋升机会，助力员工成长。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绩效激励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雅运股份建立了完善的绩效管理体系和激励机制，激发员工工作积极性和创造力。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雅运股份拥有一支高素质、专业化的员工队伍，包括技术研发、市场营销、生产管理等领域的优秀人才。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人力资源状况分析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公司资产质量良好，资产负债率保持在合理水平，流动比率和速动比率较高，短期偿债能力较强。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雅运股份具备较强的盈利能力，营业收入和净利润稳步增长，毛利率和净利率保持在较高水平。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公司现金流状况良好，经营活动产生的现金流量净额持续为正，为公司的持续发展提供了有力保障。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财务状况与盈利能力评估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雅运股份注重研发投入，不断引进新技术、新工艺和新设备，提升产品技术含量和附加值。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公司取得了一系列重要的研发成果，包括多项专利技术和非专利技术，部分成果已达到国际先进水平。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雅运股份建立了完善的技术创新体系，形成了以市场为导向、产学研相结合的技术创新机制。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技术创新体系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研发实力及技术创新成果展示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https://d.book118.com/558064037117006044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2024-09-25T01:26:46.965</cp:lastPrinted>
  <dcterms:created xsi:type="dcterms:W3CDTF">2024-09-24T17:26:46Z</dcterms:created>
  <dcterms:modified xsi:type="dcterms:W3CDTF">2024-09-24T17:26:49Z</dcterms:modified>
</cp:coreProperties>
</file>