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61DB-9274-49FA-9EC8-33473458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C281E-B349-4F6D-91DD-0ED96169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5EF6-CBE6-41CC-BD96-155322C1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65A6A-EFD6-40D1-9684-94C9078C4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64530-35E6-45BF-8675-D81ACA8AA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D7A2A-F6E4-4710-ADAC-6B9615326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6323C-C048-4CA0-831D-2515B4007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1B91A-0F70-4642-9FF5-4636D926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43BD9-EB65-4F7F-9309-2C9C8F32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D6B83-3054-4858-836D-7424D928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59AC4-EBFA-4A79-B69B-3BD7DB4A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4106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垃圾分类的全球趋势加入环保的行列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全球垃圾分类趋势分析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典型国家垃圾分类实践案例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我国垃圾分类挑战与机遇并存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如何加入环保行列，践行垃圾分类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随着人口增长和消费模式变化，全球垃圾产量迅速增加，对环境造成巨大压力。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大量可回收资源被当作垃圾丢弃，导致资源浪费和环境污染。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环境危害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垃圾填埋和焚烧产生的有毒物质对土壤、水源和空气造成污染，威胁人类健康和生态环境。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垃圾问题严重性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垃圾分类定义及目的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按照垃圾的成分、属性、利用价值、对环境影响及现有处理方式，将其分离成不同类别的过程。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实现资源回收利用、减少垃圾处理量、降低环境污染、提高垃圾处理效率等。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许多发达国家已经实施严格的垃圾分类制度，通过立法、宣传教育、经济激励等手段推动垃圾分类。例如，日本、德国等国家在垃圾分类方面取得了显著成效。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我国垃圾分类起步较晚，但近年来政府加大了推进力度，通过制定法规、开展试点等方式推动垃圾分类。然而，在实际操作中仍存在许多问题，如分类标准不统一、居民参与度不高等。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全球垃圾分类趋势分析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地方政府实施细则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各地政府根据本地实际情况，制定具体的垃圾分类实施细则，推动政策落地。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国际组织倡导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联合国环境规划署等国际组织积极推广垃圾分类理念，呼吁各国政府加大政策扶持力度。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多国政府相继出台垃圾分类相关法律法规，明确分类标准、责任主体和奖惩措施。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政策推动力度加大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运用人工智能、机器学习等技术，提高垃圾分类的准确性和效率。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智能化分类技术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研发新型垃圾处理技术，如生物处理、高温焚烧等，降低垃圾处理对环境的影响。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垃圾处理技术创新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通过技术创新，实现垃圾的资源化利用，推动循环经济发展。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循环经济技术创新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技术创新助力分类效率提升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公众环保意识提高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社会参与意识逐渐增强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随着环保教育的普及，公众对垃圾分类的重视程度逐渐提高。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企业积极参与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越来越多的企业加入到垃圾分类的行列中，积极履行社会责任。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环保社会组织在垃圾分类宣传、教育、监督等方面发挥重要作用，推动社会参与意识的提高。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社会组织推动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典型国家垃圾分类实践案例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日本在垃圾分类方面实行精细化管理，将垃圾分为可燃、不可燃、资源类、大型垃圾等，每种垃圾都有详细的分类标准和投放要求。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日本政府制定了严格的垃圾分类法律，对违反规定的行为进行惩罚，包括罚款、监禁等，确保垃圾分类制度得到有效执行。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日本注重垃圾分类的宣传教育，从小培养公民的环保意识，通过学校、社区、媒体等多渠道普及垃圾分类知识。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日本：精细化管理和严格执法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德国在垃圾分类方面倡导循环经济理念，注重资源的回收和再利用，减少垃圾的产生和对环境的污染。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德国建立了双轨制回收系统，即“绿点”回收和“黄袋”回收，分别对应包装废弃物和轻质包装物，实现了垃圾的有效分类和回收。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双轨制回收系统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德国实行押金制度，要求消费者在购买某些商品时支付一定的押金，退还商品时返还押金，以此鼓励消费者积极参与垃圾分类和回收。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押金制度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德国：循环经济理念引领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https://d.book118.com/558064106113006030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2024-09-07T07:05:50.403</cp:lastPrinted>
  <dcterms:created xsi:type="dcterms:W3CDTF">2024-09-06T23:05:50Z</dcterms:created>
  <dcterms:modified xsi:type="dcterms:W3CDTF">2024-09-06T23:05:52Z</dcterms:modified>
</cp:coreProperties>
</file>