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20527-4847-49DE-8772-614742DC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9DF9D-36C7-4AE5-9546-246E9C4C7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9211F-23CB-4332-A364-6A91B72C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C30C9-EF17-42FB-943B-60D5EEDE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CE3E3-EAEA-40FB-8891-B49E4A4F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5C3D0-D25A-4BB2-AE3D-77EC9D1C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3853F-1614-4839-BFF6-5217A094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B9D9E-1CFE-487F-BA88-C6B11DC5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99AAE-C3EA-4B94-A6FB-0C5177EA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AE1D8-2149-4B12-800C-3583B9321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7404C-6917-47E4-B475-6CA144940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6505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教育行业的在线学习与教学改革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在线学习的发展与现状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教学改革的必要性与方向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在线学习在教学改革中的应用与实践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在线学习与教学改革的效果评估与反思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随着互联网技术的不断进步，网络带宽、多媒体技术等得到了极大的提升，为在线学习提供了强大的技术支持。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教育资源的不均衡分布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优质教育资源在地域、学校、城乡之间存在严重的不均衡分布，在线学习有助于打破这种限制，实现教育资源的共享和优化配置。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教学模式的变革需求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传统的面对面教学模式已无法满足多样化的学习需求，在线学习为教学模式的创新和变革提供了可能。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通过在线学习，让更多的人享受到优质的教育资源，缩小地域、学校、城乡之间的教育差距，推动教育公平。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推动教育公平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利用在线学习的优势，如个性化学习、互动式学习等，提高学生的学习兴趣和积极性，从而提升教学效果。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结合在线学习的特点，探索和实践新的教学模式，如翻转课堂、混合式教学等，以适应不同学习者的需求。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探索新的教学模式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通过在线学习，培养学习者的自主学习能力、信息获取能力和终身学习能力，以适应快速发展的社会需求。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培养学习者的自主学习能力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在线学习的发展与现状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随着互联网技术的不断发展，在线学习得以兴起，为学习者提供了更加便捷、灵活的学习方式。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早期的在线学习主要以远程教育、网络课程等形式出现，学习者可以通过互联网访问学习资源。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早期在线学习形式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近年来，随着移动互联网、大数据、人工智能等技术的快速发展，在线学习得以迅速普及和发展，形成了多样化的在线学习形式和平台。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在线学习的快速发展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7676036" y="2524948"/>
            <a:ext cx="2887742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目前，在线学习平台种类繁多，包括在线教育企业、传统教育机构、社交媒体等多种类型，为学习者提供了丰富的选择。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在线学习平台的多样化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在线学习平台上提供了大量的学习资源，包括课程、视频、文档、案例等，满足了不同学习者的需求。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学习资源的丰富性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借助大数据、人工智能等技术，在线学习平台能够为学习者提供个性化的学习推荐和服务，提高学习效果和满意度。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教育行业的创新与发展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在线学习促进了教育行业的创新与发展，推动了教育机构、教育企业等的转型升级，为教育行业注入了新的活力。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教育资源的均衡分配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在线学习打破了地域限制，使得优质教育资源得以更加均衡地分配，缩小了城乡、地区之间的教育差距。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教学方式的变革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在线学习推动了教学方式的变革，使得传统的教学方式逐渐向线上线下融合的方向发展，提高了教学效果和效率。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在线学习对教育行业的影响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教学改革的必要性与方向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传统教学方法以讲授为主，缺乏互动和实践，学生难以真正掌握知识。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17" b="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教学内容陈旧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部分教学内容未能及时更新，与行业发展和社会需求脱节。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优质教学资源分布不均，部分地区和学校缺乏优质师资和教学资源。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传统教学的弊端与挑战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随着科技的快速发展和社会的不断进步，教育行业需要与时俱进，培养具备创新精神和实践能力的人才。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通过教学改革，优化教学方法和内容，提高教学效果和质量，促进学生全面发展。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62" r="1826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通过教学改革，推动优质教育资源的共享，缩小地区和学校间的教育差距，实现教育公平。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教学改革的必要性与紧迫性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https://d.book118.com/558065051007006036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2024-09-15T03:53:48.402</cp:lastPrinted>
  <dcterms:created xsi:type="dcterms:W3CDTF">2024-09-14T19:53:48Z</dcterms:created>
  <dcterms:modified xsi:type="dcterms:W3CDTF">2024-09-14T19:53:50Z</dcterms:modified>
</cp:coreProperties>
</file>