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8BA58-1DEB-4F65-B4FD-F90574B02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351579-9384-407A-8EBE-171D1DC06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9119D6-E301-4522-A84E-114EBEBFF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07BE7F-BF38-4AE6-92B0-12416CB99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9213FD-71DE-4064-A496-7C75822AB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2DA941-122C-41F4-89DF-2A8E5CF5C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F05B81-831F-4545-AE78-11F7B937E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D06EBC-1E0C-4079-9B68-A892BA2E5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6D338B-AA95-412B-BED7-9E70E6C4A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EB7E99-353A-4476-875B-7C7EEA288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05D69-C7F0-4529-9CE2-BAB2F22E4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6602304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农民工宿舍消防演示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宿舍消防安全概述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宿舍火灾隐患排查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消防器材使用与保养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火灾应急疏散与自救互救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宿舍消防安全管理措施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宿舍消防安全概述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485" r="274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火灾会造成人员伤亡和财产损失，严重威胁人们的生命安全和财产安全。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火灾的危害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通过加强火灾防范，提高人们的消防安全意识，可以有效减少火灾的发生，保障人们的生命财产安全。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火灾危害与防范重要性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国家制定了一系列消防安全法规，如《中华人民共和国消防法》等，对火灾防范、应急救援等方面进行了规定。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国家和地方制定了相应的消防安全标准，如建筑设计防火规范、消防设施设计规范等，对建筑物和场所的消防安全要求进行了明确。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消防安全法规及标准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消防安全标准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国家消防安全法规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宿舍的消防安全责任主体包括宿舍管理部门、宿舍长和住宿人员等。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083" r="17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责任主体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各责任主体应履行相应的消防安全职责，如制定消防安全制度、组织消防演练、检查消防设施等。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责任内容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对于违反消防安全规定的行为，应依法追究相关责任人的法律责任。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责任追究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宿舍消防安全责任制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宿舍火灾隐患排查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950" b="14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电器火灾隐患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老旧电器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使用时间过长、老化的电器容易引发火灾，如电线破损、插头松动等。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超负荷用电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多个电器同时使用，超过宿舍电路的承载能力，导致电路过热引发火灾。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违规使用电器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使用不符合安全标准的电器，如劣质充电器、电热毯等，容易引发火灾。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存放汽油、柴油等易燃液体，一旦泄漏或遇到火源，极易引发火灾。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易燃液体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易燃气体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易燃固体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使用不合格的燃气罐或违规使用液化气，容易引发爆炸和火灾。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宿舍内堆积大量易燃物品，如纸张、布料等，一旦遇到火源容易迅速蔓延。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易燃易爆物品隐患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在宿舍内吸烟并乱扔烟蒂，容易点燃可燃物引发火灾。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乱扔烟蒂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在宿舍内使用蜡烛、酒精炉等明火物品，稍有不慎就可能引发火灾。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使用明火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私自拉接电线、更改电路，容易造成电路短路、过热等问题，引发火灾。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私拉乱接电线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违规用火用电行为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消防器材使用与保养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演示如何正确使用灭火器，包括拔掉保险销、握住喷管、对准火源等步骤。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灭火器种类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介绍干粉、泡沫、二氧化碳等灭火器的适用范围和使用方法。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强调使用灭火器时的安全距离、风向、灭火剂类型等注意事项。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8583" r="1858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灭火器使用方法及注意事项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介绍如何连接消防栓和水带，以及如何打开和关闭消防栓。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消防栓使用方法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演示如何正确铺设和收卷水带，确保水带在使用过程中不打结、不破损。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水带铺设与收卷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简要介绍其他消防器材，如消防斧、安全绳等的使用方法和作用。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其他器材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消防栓、水带等器材使用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https://d.book118.com/558066023043006027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2024-09-05T02:31:02.303</cp:lastPrinted>
  <dcterms:created xsi:type="dcterms:W3CDTF">2024-09-04T18:31:02Z</dcterms:created>
  <dcterms:modified xsi:type="dcterms:W3CDTF">2024-09-04T18:31:04Z</dcterms:modified>
</cp:coreProperties>
</file>