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2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1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5A677-BAB3-4160-AAEE-F4BEA5959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D10B8-1DB8-44B1-99CA-BA503D2DF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BB8B6-D6B3-47FB-A6B6-1B586999D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944D74-A199-4F78-86A8-8090B7C26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05B8AE-6B0E-4690-8814-B62F149AD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562056-E22B-4328-A684-8E5CFDA84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501A4D-CF96-4001-829D-BEF71D822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4E333B-BF4F-4CAB-96C5-AA88D3CA5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E0668B-7F1D-42A8-A4CD-437266D1C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43C38-65DF-48C7-AD6A-7541EF62A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84D7E-47C7-4EA5-AC5E-71C683F2B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269" r:id="rId2"/>
    <p:sldLayoutId id="2147485270" r:id="rId3"/>
    <p:sldLayoutId id="2147485271" r:id="rId4"/>
    <p:sldLayoutId id="2147485272" r:id="rId5"/>
    <p:sldLayoutId id="2147485273" r:id="rId6"/>
    <p:sldLayoutId id="2147485274" r:id="rId7"/>
    <p:sldLayoutId id="2147485275" r:id="rId8"/>
    <p:sldLayoutId id="2147485276" r:id="rId9"/>
    <p:sldLayoutId id="2147485277" r:id="rId10"/>
    <p:sldLayoutId id="214748527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7010007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促进“互联网+医疗健康”发展实施方案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实施背景和目标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主要任务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保障措施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实施步骤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预期成果和影响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实施背景和目标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政策背景</a:t>
            </a:r>
            <a:endParaRPr lang="zh-CN" altLang="en-US"/>
          </a:p>
        </p:txBody>
      </p:sp>
      <p:sp>
        <p:nvSpPr>
          <p:cNvPr id="104894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国家政策：“互联网+医疗健康”是国家重点支持的新兴产业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市场需求：医疗健康行业面临资源不均衡、服务效率低下等问题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技术发展：互联网、大数据、人工智能等技术为医疗健康行业带来变革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国际趋势：全球范围内，“互联网+医疗健康”已成为发展趋势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实施目标</a:t>
            </a:r>
            <a:endParaRPr lang="zh-CN" altLang="en-US"/>
          </a:p>
        </p:txBody>
      </p:sp>
      <p:sp>
        <p:nvSpPr>
          <p:cNvPr id="104900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推动医疗健康产业创新和发展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提高医疗服务效率和质量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降低医疗成本，减轻患者负担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提高全民健康水平，实现健康中国战略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06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主要任务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建设医疗健康信息平台</a:t>
            </a:r>
            <a:endParaRPr lang="zh-CN" altLang="en-US"/>
          </a:p>
        </p:txBody>
      </p:sp>
      <p:sp>
        <p:nvSpPr>
          <p:cNvPr id="104910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建立统一的医疗健康信息平台，实现信息共享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加强医疗健康数据的采集、存储、分析和应用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推动医疗健康数据的标准化和规范化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加强医疗健康信息安全保障，确保数据安全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推进医疗健康服务数字化转型</a:t>
            </a:r>
            <a:endParaRPr lang="zh-CN" altLang="en-US"/>
          </a:p>
        </p:txBody>
      </p:sp>
      <p:sp>
        <p:nvSpPr>
          <p:cNvPr id="104916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建设数字化医疗健康服务平台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推广远程医疗、智慧医疗等新型医疗服务模式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加强医疗健康数据采集、存储、分析和应用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推动医疗健康服务与互联网、大数据、人工智能等技术的深度融合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提升医疗健康服务智能化水平</a:t>
            </a:r>
            <a:endParaRPr lang="zh-CN" altLang="en-US"/>
          </a:p>
        </p:txBody>
      </p:sp>
      <p:sp>
        <p:nvSpPr>
          <p:cNvPr id="104921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加强医疗健康数据管理，实现数据共享和智能化分析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推动医疗健康服务与互联网、大数据、人工智能等技术的深度融合，提升医疗服务智能化水平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建设智能化医疗健康服务平台，提供便捷的医疗服务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推广智能化医疗设备，提高医疗服务效率和质量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加强医疗健康数据安全保障</a:t>
            </a:r>
            <a:endParaRPr lang="zh-CN" altLang="en-US"/>
          </a:p>
        </p:txBody>
      </p:sp>
      <p:sp>
        <p:nvSpPr>
          <p:cNvPr id="104927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加强数据加密和访问控制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建立完善的数据安全管理制度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定期进行数据安全审计和评估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提高员工数据安全意识和技能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32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保障措施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加强组织领导</a:t>
            </a:r>
            <a:endParaRPr lang="zh-CN" altLang="en-US"/>
          </a:p>
        </p:txBody>
      </p:sp>
      <p:sp>
        <p:nvSpPr>
          <p:cNvPr id="104936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成立专项领导小组，负责统筹协调和推进“互联网+医疗健康”发展实施方案的实施。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明确各部门职责，确保各部门在实施过程中能够各司其职，相互配合。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建立定期汇报制度，及时掌握工作进展情况，及时解决问题。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加强宣传引导，提高公众对“互联网+医疗健康”的认知度和接受度。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完善政策支持</a:t>
            </a:r>
            <a:endParaRPr lang="zh-CN" altLang="en-US"/>
          </a:p>
        </p:txBody>
      </p:sp>
      <p:sp>
        <p:nvSpPr>
          <p:cNvPr id="104940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制定相关法律法规，明确“互联网+医疗健康”的法律地位和责任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加强政府监管，确保医疗健康服务的质量和安全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提供财政支持，鼓励医疗机构和互联网企业合作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推动医保支付方式改革，支持“互联网+医疗健康”服务纳入医保支付范围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https://d.book118.com/558070100074006031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MiSans</vt:lpstr>
      <vt:lpstr>Wingdings</vt:lpstr>
      <vt:lpstr>Calibri Light</vt:lpstr>
      <vt:lpstr>微软雅黑</vt:lpstr>
      <vt:lpstr>Office Theme</vt:lpstr>
      <vt:lpstr>促进“互联网+医疗健康”发展实施方案</vt:lpstr>
      <vt:lpstr>目录</vt:lpstr>
      <vt:lpstr>单击添加章节标题</vt:lpstr>
      <vt:lpstr>实施背景和目标</vt:lpstr>
      <vt:lpstr>政策背景</vt:lpstr>
      <vt:lpstr>实施目标</vt:lpstr>
      <vt:lpstr>主要任务</vt:lpstr>
      <vt:lpstr>建设医疗健康信息平台</vt:lpstr>
      <vt:lpstr>推进医疗健康服务数字化转型</vt:lpstr>
      <vt:lpstr>提升医疗健康服务智能化水平</vt:lpstr>
      <vt:lpstr>加强医疗健康数据安全保障</vt:lpstr>
      <vt:lpstr>保障措施</vt:lpstr>
      <vt:lpstr>加强组织领导</vt:lpstr>
      <vt:lpstr>完善政策支持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2024-09-08T13:28:09.524</cp:lastPrinted>
  <dcterms:created xsi:type="dcterms:W3CDTF">2024-09-08T05:28:09Z</dcterms:created>
  <dcterms:modified xsi:type="dcterms:W3CDTF">2024-09-08T05:28:12Z</dcterms:modified>
</cp:coreProperties>
</file>