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5ECA8-8AEA-4AF0-ADAF-9FD6110F4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6FB01-CF89-4C1F-97AE-08E54C3C3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852CA-987E-41A4-9C4F-AB6062429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4D0D6-A468-4B0D-BC5E-3A82C2D0E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5800AC-7562-4A23-AB48-9F1E87F04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BE3C78-8A47-46FC-B977-A84A5A197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6EF37D-101E-4685-B43F-1622B7A76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2BC58-C14E-40B2-836A-DED8B7809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262FA-B3D8-4CBE-8B5B-78B996BEB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79BE5-517B-48DA-9199-2C161DE10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D8243-A1F4-4F87-95AA-3E5120A5B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71056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生产计划与物料控制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生产计划与物料控制的关系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生产计划与物料控制的挑战与对策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9" r="12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生产计划是企业根据市场需求和资源条件，对生产任务的各个方面进行统筹安排和优化的过程。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确保生产活动的顺利进行，实现资源的合理配置和高效利用，满足客户需求，提高企业竞争力。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通过合理安排生产任务和资源配置，避免生产过程中的混乱和浪费，确保生产活动的顺利进行。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保证生产顺利进行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根据实际需求和生产能力制定生产计划，实现资源的合理配置和高效利用，降低生产成本。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根据市场需求和客户订单制定生产计划，确保按时交付高质量的产品，提高客户满意度。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通过优化生产计划和资源配置，提高企业的生产效率、产品质量和响应速度，从而增强企业的市场竞争力。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中期生产计划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在较短时间内对生产任务进行具体安排，包括生产批量的确定、生产设备的布局等。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紧急生产计划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应对突发事件或紧急需求而制定的临时性生产计划，要求快速响应和调整。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短期生产计划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针对近期内的生产需求进行详细的计划和安排，包括每日或每周的生产任务分配、物料需求计划等。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长期生产计划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针对未来较长时间内的生产需求进行预测和规划，涉及产品线的调整、产能的扩张等重大决策。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物料控制概述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确保生产所需物料的及时供应，避免生产中断。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控制物料库存，防止积压和浪费，降低库存成本。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优化物料采购和运输过程，提高采购效率和运输经济性。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物料控制的目的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97" r="219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提高企业市场竞争力，增强客户满意度。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保障生产计划的顺利执行，提高生产效率。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降低企业运营成本，提高经济效益。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物料盘点和库存管理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定期对库存物料进行盘点，确保账实相符，并根据库存情况及时调整采购和领用计划。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物料领用和发放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根据生产计划和实际需求，对物料进行领用和发放，并记录使用情况。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物料入库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对采购到的物料进行检验、入库，并更新库存信息。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根据生产计划、产品结构和库存信息，制定物料需求计划。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物料采购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根据物料需求计划，选择合适的供应商进行采购，并签订采购合同。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物料控制的流程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生产计划与物料控制的关系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生产计划影响物料采购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根据生产计划，物料控制部门可以制定相应的采购计划，确保所需物料的及时供应。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生产计划调整影响物料库存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生产计划的调整可能导致物料库存的波动，需要物料控制部门及时调整库存策略。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生产计划确定生产需求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生产计划根据销售预测、订单等信息确定生产需求，为物料控制提供基础数据。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生产计划对物料控制的影响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物料供应稳定性影响生产计划执行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物料供应的不稳定可能导致生产计划的延误或调整，影响生产计划的执行效率。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物料成本控制影响生产计划成本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物料成本的控制直接影响生产计划的成本，需要在保证生产顺利进行的同时，降低物料成本。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物料质量控制影响生产计划质量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物料质量的不稳定可能导致产品质量问题，进而影响生产计划的完成质量。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物料控制对生产计划的影响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https://d.book118.com/558071056067006035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2024-09-14T08:04:26.408</cp:lastPrinted>
  <dcterms:created xsi:type="dcterms:W3CDTF">2024-09-14T00:04:26Z</dcterms:created>
  <dcterms:modified xsi:type="dcterms:W3CDTF">2024-09-14T00:04:28Z</dcterms:modified>
</cp:coreProperties>
</file>