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5942F-39C6-40A7-9DBD-C9C29C769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194E2-2D10-419F-815D-63CB2CB7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02E5F-387D-4F47-94C3-AA475FD4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46DB9-6135-45AD-9362-5FFB9FBD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E03A6-3777-4D3C-9AAC-8C5450320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30C9B-5D73-4948-AEFD-7E77A744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B2613-24EE-4BDB-BBBA-0E041087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2CE7B-AF83-4700-B48F-6F8B76128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972D2-4048-4E56-8946-12D3E5358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53DFB-A56D-4F31-9B6C-AFF7270BA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11F93-644B-4107-8431-85FF1958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1103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防范网络攻击预防网络危害培训课程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网络攻击概述与分类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预防措施与技术手段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法律法规与道德伦理要求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14" b="106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053" b="170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51" b="109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网络安全问题日益严重，网络攻击事件频发，对企业和个人造成巨大损失。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提高网络安全意识和技能，有效防范网络攻击，成为当今社会亟待解决的问题。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本课程旨在帮助学员了解网络安全基础知识，掌握防范网络攻击的技能和方法，提高网络安全防护能力。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09" r="550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70" r="167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237" r="10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课程目标及预期效果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掌握网络安全基本概念和原理，了解常见的网络攻击手段及危害。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学习如何制定和执行网络安全策略，提高网络安全防护能力。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了解网络安全法律法规和道德规范，增强网络安全意识和责任感。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通过实践操作和案例分析，提高应对网络攻击的能力和技巧。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采用理论讲授、实践操作和案例分析相结合的方式进行教学。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实践操作和案例分析、课程总结和答疑。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网络安全策略制定和执行、网络安全法律法规和道德规范。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共计3天，每天8小时。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网络安全基础知识、常见的网络攻击手段及危害。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网络攻击概述与分类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网络攻击定义及影响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网络攻击可导致数据泄露、系统瘫痪、财务损失等严重后果，对企业和个人造成巨大损失。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网络攻击是指通过计算机网络对目标系统或数据进行恶意破坏、窃取或篡改的行为。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通过大量无效请求拥塞目标系统，使其无法提供正常服务。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拒绝服务攻击（DoS/DDoS）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包括病毒、蠕虫、木马等，通过感染用户系统窃取信息或破坏系统功能。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通过伪造信任网站或邮件，诱导用户输入敏感信息，如用户名、密码等。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利用应用程序漏洞，注入恶意SQL代码，窃取或篡改数据库数据。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SQL注入攻击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63" r="1976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24" r="982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692" r="669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2016年，Mirai恶意软件利用大量物联网设备发起DDoS攻击，导致多个知名网站瘫痪。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2017年，Equifax数据泄露事件曝光，超过1.45亿美国人的个人信息被窃取。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2018年，Facebook遭遇史上最大数据泄露，涉及近5000万用户账户信息。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以上内容仅供参考，如需更多信息，建议查阅相关文献或咨询网络安全专家。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案例分析：典型网络攻击事件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预防措施与技术手段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采用高强度密码，定期更换密码，避免使用弱口令。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不轻易透露个人信息，谨慎处理垃圾邮件和陌生电话。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不访问未知来源的链接和附件，及时更新操作系统和应用程序补丁。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个人信息安全保护策略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构建完善的安全策略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制定详细的安全管理制度和操作规范，确保所有员工遵守。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加强网络安全培训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定期开展网络安全培训，提高员工的网络安全意识和技能。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部署安全防护设备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如防火墙、入侵检测系统、反病毒软件等，提高网络的整体安全性。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企业网络安全防护体系建设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https://d.book118.com/558071103056006034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2024-09-12T20:27:16.304</cp:lastPrinted>
  <dcterms:created xsi:type="dcterms:W3CDTF">2024-09-12T12:27:16Z</dcterms:created>
  <dcterms:modified xsi:type="dcterms:W3CDTF">2024-09-12T12:27:18Z</dcterms:modified>
</cp:coreProperties>
</file>