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20CB3-B09D-4014-A322-1267D1D9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080F-C4F2-4F62-8F79-F9021CAE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A355C-05A4-4FF5-A063-49AD921B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3E509-189C-42FB-9E2A-ECD2897F7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19FD9-AE6A-4673-898D-61BF1A18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71397-B20C-493D-8B60-F40FFC61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B8ABE-5B95-4844-9F89-59C170DD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A1F2E-D345-41C8-9F82-76A5535A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CFD51-3230-42B8-AB71-4196C6712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0E03F-3673-4C3D-9640-674144D7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73D5C-D223-42A6-B61C-07FC609C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73024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商贸仓储企业隐患排查治理的投入与收益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隐患排查治理投入分析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隐患排查治理收益分析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投入与收益关系探讨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优化隐患排查治理投入与收益的建议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通过隐患排查治理，商贸仓储企业可以及时发现和消除潜在的安全隐患，降低事故发生的概率，保障员工和财产安全。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作为社会的一份子，商贸仓储企业有责任关注员工安全、环境保护等方面，通过隐患排查治理积极履行企业社会责任。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安全是企业发展的基石，通过隐患排查治理可以提升企业的安全管理水平和形象，增强客户对企业的信任度，从而提高企业的市场竞争力。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81" r="20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包括人力、物力、财力等方面的投入，如安全管理人员的配置、安全设施的购置与维护、安全培训等。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隐患排查治理的收益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包括直接经济效益和间接经济效益。直接经济效益如减少事故损失、降低保险费用等；间接经济效益如提高员工士气、增强企业凝聚力、提升企业形象等。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隐患排查治理的实践与成果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介绍企业在隐患排查治理方面的具体实践，如建立隐患排查制度、开展定期巡查、实施整改措施等，并展示取得的成果，如降低事故率、提高安全管理水平等。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商贸仓储企业在隐患排查过程中，往往只关注表面现象，忽视潜在风险，导致排查结果不准确。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隐患排查不全面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针对排查出的隐患，企业有时采取的治理措施不够彻底，未能从根本上解决问题，导致隐患反复出现。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治理措施不到位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商贸仓储企业在隐患排查治理过程中，由于缺乏专业指导和技术支持，难以制定有效的治理方案。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投入与收益现状及问题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商贸仓储企业在隐患排查治理方面的投入相对较少，导致排查治理工作难以深入开展。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收益不明显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由于投入不足和治理措施不到位等原因，商贸仓储企业的隐患排查治理工作往往难以取得明显成效，收益不显著。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缺乏长期规划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商贸仓储企业在隐患排查治理方面的投入和收益往往缺乏长期规划，难以实现可持续发展。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隐患排查治理投入分析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配备专职安全管理人员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负责隐患排查治理工作的组织、协调和监督，确保工作有效实施。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组建专业隐患排查团队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包括安全管理人员、技术人员和操作人员，具备相关领域的专业知识和经验。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对隐患排查人员进行定期的培训和教育，提高其隐患识别、评估和治理能力。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人员投入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合理安排隐患排查的时间节点和周期，确保排查工作有序进行。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制定隐患排查计划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按照计划定期开展隐患排查工作，及时发现和治理潜在的安全隐患。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对排查出的安全隐患进行及时处理，避免事故发生。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时间投入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为隐患排查治理工作设立专项经费，确保资金充足。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设立专项经费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投入资金采购先进的隐患排查设备和工具，提高排查效率和准确性。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采购先进设备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建立隐患排查治理的奖励与惩罚机制，对表现突出的人员进行奖励，对疏忽大意的人员进行惩罚。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资金投入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建立隐患排查治理信息化平台，实现信息共享、协同工作和动态管理。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积极引入先进的隐患排查技术和方法，如物联网、大数据等，提高排查效率和准确性。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鼓励和支持企业进行技术研发和创新，推动隐患排查治理技术的不断进步。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技术投入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隐患排查治理收益分析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https://d.book118.com/558073024033006035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2024-09-13T23:19:04.618</cp:lastPrinted>
  <dcterms:created xsi:type="dcterms:W3CDTF">2024-09-13T15:19:04Z</dcterms:created>
  <dcterms:modified xsi:type="dcterms:W3CDTF">2024-09-13T15:19:06Z</dcterms:modified>
</cp:coreProperties>
</file>