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7DC85-C8B1-4809-A309-59250B335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C242F-AABC-4D17-945E-D7B63FE73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A5327-2076-4C25-AAC6-8E2DCE16F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373B8-CA1D-4F2A-8547-52D6B592D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49C67-F246-4703-9DB2-A2C60709E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989CB3-C957-4B92-80CF-554769713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C1D0DF-F66F-4923-8467-59FAA9A5C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33744-CFA6-437D-BEB1-9784483F8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EA896-45F8-4FFD-8434-11DF2DCC6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D6FA4-FC04-4086-8318-5D6C85F10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B8EED-BA5F-44F7-9BDE-4391BDB2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4025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癌症的护理诊断及措施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癌症的护理诊断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癌症患者的健康教育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癌症患者的社会支持与关怀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癌症是一种由细胞异常增生形成的疾病，这种异常增生可以扩散到身体其他部位。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癌症具有局部侵袭性和全身扩散性，可导致组织损伤、器官功能衰竭和死亡。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38" r="170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根据肿瘤的来源，癌症可以分为上皮组织肿瘤、间叶组织肿瘤、淋巴造血组织肿瘤等。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癌症的分期是根据肿瘤的大小、浸润深度、淋巴结转移和远处转移的情况来划分的，通常分为Ⅰ期、Ⅱ期、Ⅲ期和Ⅳ期。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癌症的分类与分期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癌症的病因包括遗传因素、环境因素、生活习惯、慢性炎症等。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癌症的发生是多种因素相互作用的结果，涉及基因突变、细胞信号转导异常、细胞周期调控失调等。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癌症的护理诊断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疼痛是癌症患者最常见的症状之一，需要评估和缓解。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癌症疼痛的原因有很多，包括肿瘤压迫、骨转移、手术创伤等。疼痛护理诊断需要对患者的疼痛程度、性质和影响进行评估，并制定相应的缓解措施。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766" b="976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癌症患者常常面临营养问题，需要关注和改善。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由于肿瘤本身和抗癌治疗的影响，癌症患者可能会出现食欲不振、消化吸收障碍等问题，导致营养不良。营养护理诊断需要对患者的营养状况进行评估，并提供合适的饮食指导和营养支持。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癌症患者容易出现心理问题，需要关注和支持。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癌症患者可能会经历恐惧、焦虑、抑郁等心理问题，这些情绪状态会影响患者的治疗和康复。心理护理诊断需要对患者的心理状况进行评估，并提供相应的心理疏导和支持。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感染护理诊断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癌症患者容易感染，需要预防和控制。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由于免疫系统功能低下，癌症患者容易感染细菌、病毒等病原体。感染护理诊断需要对患者的感染风险进行评估，并采取预防和控制措施，如加强手卫生、口腔护理等。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癌症患者需要康复护理，以促进身体功能恢复和提高生活质量。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康复护理诊断包括对患者身体状况的评估、制定康复计划和实施康复措施。康复措施包括物理治疗、职业治疗、言语治疗等，旨在帮助患者恢复身体功能、提高生活质量。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癌症的护理措施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准确评估患者的疼痛程度，了解疼痛的性质、部位和持续时间，为制定护理计划提供依据。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遵循医嘱给予患者适当的止痛药物，如非处方药、口服或注射药物，以缓解疼痛。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采用冷敷、热敷、按摩、针灸等物理治疗方法，缓解疼痛和不适感。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与患者进行沟通，给予心理支持和安慰，帮助患者保持乐观心态，减轻疼痛带来的心理压力。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https://d.book118.com/558074025011006033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2024-09-10T20:15:31.914</cp:lastPrinted>
  <dcterms:created xsi:type="dcterms:W3CDTF">2024-09-10T12:15:31Z</dcterms:created>
  <dcterms:modified xsi:type="dcterms:W3CDTF">2024-09-10T12:15:34Z</dcterms:modified>
</cp:coreProperties>
</file>