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BF8A0-964E-4BC4-96A2-939C3CD16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92AFB-789C-45BB-9268-A5AB710E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DA6BD-6416-4F21-92F3-86B09F29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62BD6-3551-472B-B433-610CFA25F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35358-C3EB-4E0A-BD8A-EE6159B5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14AF2C-167E-4513-BBBC-F658F158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75C30-409B-4C3E-9289-789824C5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77482-F85A-41F5-8113-E583539F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D0327-C86E-419F-8396-9EF144960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549D0-4712-4DF6-84A5-9422864B5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3BFA1-0F0C-4201-A7D1-3E163634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406210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《基因诊断与治疗》课件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常见遗传性疾病基因诊断方法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常见遗传性疾病基因治疗方法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肿瘤相关基因突变检测与个体化治疗策略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展望与挑战：未来发展趋势及挑战应对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333" b="833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利用分子生物学技术，对特定基因或基因组进行定性或定量分析，以了解基因的结构、表达及功能状态，从而对疾病进行诊断、预防和治疗。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自20世纪70年代DNA重组技术诞生以来，基因诊断技术经历了快速发展，从最初的PCR技术到目前的基因测序、基因芯片等高通量技术，为疾病的精准诊断和治疗提供了有力支持。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基因诊断定义与发展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基因诊断主要基于基因突变与疾病之间的关联，通过检测特定基因的突变、缺失、重复等异常，判断其与疾病的关系。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PCR技术、基因测序技术、基因芯片技术、生物信息学分析等。其中，PCR技术可用于扩增特定DNA片段，基因测序技术可确定DNA序列，基因芯片技术可高通量检测多个基因的表达情况，生物信息学分析则用于数据处理和解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基因诊断原理及技术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临床应用与价值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已广泛应用于遗传性疾病、肿瘤、感染性疾病等领域。例如，通过基因检测可以预测某些遗传性疾病的风险，为家族遗传病咨询提供科学依据；在肿瘤领域，基因诊断可用于个性化治疗方案的制定和预后评估；在感染性疾病方面，基因诊断可快速准确地鉴定病原体类型，指导临床用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基因诊断为疾病的精准诊断和治疗提供了有力支持，有助于提高医疗质量和患者生存率。同时，随着技术的不断发展和成本降低，基因诊断将在未来发挥更大的作用，为更多患者带来福音。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通过改变人类遗传物质来治疗疾病的方法，包括替换、修复、添加或删除特定基因。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自20世纪80年代提出基因治疗概念以来，经历了多次技术革新和临床试验，现已成为生物医学领域的研究热点。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83" b="24283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包括基因替换、基因修复、基因添加和基因删除等策略，针对不同类型的遗传疾病和获得性疾病。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主要包括病毒载体法、非病毒载体法和直接注射法等，各有优缺点，适用于不同疾病和治疗需求。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基因治疗策略与方法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基因治疗方法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基因治疗可能引发免疫反应、基因毒性、插入突变等安全风险，需要进行严格的临床前和临床试验评估。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涉及人类遗传物质的改变，可能引发遗传信息泄露、基因歧视等伦理争议，需要制定相应的法律法规和伦理指南进行规范。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安全性与伦理问题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常见遗传性疾病基因诊断方法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基因突变筛查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通过PCR、测序等技术，在特定基因区域寻找突变位点。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单体型分析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利用家系中不同成员的单体型信息，确定致病基因与遗传标记的连锁关系。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基因敲除/敲入实验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通过CRISPR/Cas9等基因编辑技术，在细胞或动物模型中敲除/敲入特定基因，观察表型变化以验证基因功能。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单基因遗传病基因诊断方法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基因表达谱分析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利用RNA-seq等技术，检测特定组织或细胞中基因的表达水平，寻找与疾病相关的异常表达基因。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基因组关联研究（GWAS）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通过大规模基因组测序和统计分析，寻找与多基因遗传病相关的多个基因区域。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单基因遗传风险评分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基于多个基因的突变信息和权重，计算个体患多基因遗传病的风险。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多基因遗传病基因诊断方法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34" r="1523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通过显微镜观察染色体形态、数量和结构异常，确定染色体病类型。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染色体核型分析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利用荧光标记的DNA探针与染色体上的特定序列进行杂交，检测染色体上的特定区域或基因。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荧光原位杂交（FISH）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通过高密度微阵列芯片检测染色体上的拷贝数变异（CNV），发现与染色体病相关的基因变异。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染色体微阵列分析（CMA）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染色体异常遗传病基因诊断方法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常见遗传性疾病基因治疗方法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通过导入正常基因替换病变基因，恢复细胞或组织正常功能。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基因替换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基因修复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958" r="30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基因沉默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08" r="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利用基因编辑技术修复病变基因中的突变，恢复基因正常功能。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通过导入特定序列，抑制病变基因的表达，减轻疾病症状。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单基因遗传病基因治疗方法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https://d.book118.com/558074062104006033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2024-09-11T15:46:47.443</cp:lastPrinted>
  <dcterms:created xsi:type="dcterms:W3CDTF">2024-09-11T07:46:47Z</dcterms:created>
  <dcterms:modified xsi:type="dcterms:W3CDTF">2024-09-11T07:46:49Z</dcterms:modified>
</cp:coreProperties>
</file>