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40BDF-7F37-4724-A761-BAFD9C9D8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3D541-F8ED-4272-8AE5-60575E670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9B5D8-3927-4A3C-A1B0-7744B0FAE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985DCE-5F06-4959-8398-A42418D2C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7CBEE9-F1FA-499D-80BA-84F9D0331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8EA61C-B31D-44F9-AE3D-2E3355FD6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7D318C-A1FA-4742-AA7A-4DD387FB6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FC4A69-FA4C-4D65-B483-D20D0473B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8EAA90-938B-40C7-8AEF-248E3A31A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70615-4B7A-46F6-A628-1001C37FE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27355-3FB0-4784-B3D8-3372D96B0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74132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危化品特种作业人员安全操作的隐患排查与整改措施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危化品特种作业人员安全操作规范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隐患排查方法与技巧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整改措施及实施步骤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案例分析与经验分享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危化品特种作业涉及高风险和高危险性，一旦发生事故，往往造成严重人员伤亡和财产损失。因此，加强危化品特种作业人员的安全操作隐患排查与整改措施至关重要。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法规政策要求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国家和地方政府对危化品特种作业安全监管提出严格要求，企业需要依法依规开展隐患排查与整改工作。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792" r="9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危化品特种作业是指在涉及危险化学品生产、储存、使用、经营和运输等环节，具有较高危险性和特殊技术要求的作业活动。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根据危化品种类和作业性质，危化品特种作业可分为易燃易爆、有毒有害、腐蚀性等不同类型。各类作业均有其特定的安全操作规范和隐患排查要求。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危化品特种作业的定义与分类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危化品特种作业人员安全操作规范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危化品特种作业人员必须持有有效的特种作业操作证，方可上岗作业。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持证上岗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33" r="15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培训合格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健康状况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917" r="15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作业人员应经过专业培训机构组织的培训，并通过考核合格后方可取得操作证。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作业人员应身体健康，无妨碍从事相应特种作业的疾病和生理缺陷。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作业人员资格要求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135" b="2913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80" r="58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熟悉危化品性质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作业人员应熟悉所接触危化品的物理性质、化学性质、毒性、危险性以及应急处理措施。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严格遵守安全操作规程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作业人员必须严格遵守安全操作规程，不得违章操作或违反劳动纪律。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正确使用防护用品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作业人员应正确使用个人防护用品，如防毒面具、防护服等，确保自身安全。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企业应制定危化品事故应急预案，明确应急组织、通讯联络、现场处置等方面要求。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375" r="18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企业应定期组织危化品事故应急演练，提高作业人员的应急处置能力。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定期组织演练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作业人员应掌握基本的急救知识，如心肺复苏、止血包扎等，以便在事故发生时进行自救互救。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掌握急救知识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隐患排查方法与技巧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每日巡查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特种作业人员应对所属区域进行定时巡查，注意观察设备、管道、阀门等有无异常。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定期对特种设备进行安全检测，如压力表、安全阀等，确保其处于正常工作状态。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记录与分析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详细记录巡查和检测中发现的问题，及时进行分析和处理。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常规排查方法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专业检查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组织专业人员对特种设备进行详细检查，包括电气、机械、液压等方面。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操作验证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对特种作业人员的操作技能进行验证，确保其能够熟练掌握设备操作和维护技能。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对排查出的隐患进行风险评估，确定其可能带来的危害和后果。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专项排查方法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30" r="170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81" r="1888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季节性排查方法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重点检查设备的润滑、密封和保温情况，防止因春季温差变化导致设备故障。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加强设备冷却系统的检查和维护，确保设备在高温环境下正常运行。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注意检查设备的紧固情况，防止因秋季温差变化导致设备松动或泄漏。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重点检查设备的防冻措施和加热系统，确保设备在低温环境下正常工作。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春季检查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夏季检查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秋季检查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冬季检查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https://d.book118.com/558074132015006032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2024-09-09T09:12:11.812</cp:lastPrinted>
  <dcterms:created xsi:type="dcterms:W3CDTF">2024-09-09T01:12:11Z</dcterms:created>
  <dcterms:modified xsi:type="dcterms:W3CDTF">2024-09-09T01:12:14Z</dcterms:modified>
</cp:coreProperties>
</file>