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C3FB8C-3B0B-471D-9849-18EAF66C9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4301A-707C-4A67-995D-595109228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0DDB27-10E8-4AF3-B063-B0E7AAAEB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961804-74E3-423B-B213-FAE38F292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4FCA7D-B8E0-4DD4-9AAD-8734AE099D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EB45BC-22C5-4876-8373-9D0E8548E2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BF1F23-DE94-407C-9BD2-824EE7333D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42B707-FDF6-407D-A859-4F123CF4D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DE7C71-13E9-4603-A0D3-526FA6BD6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A75D5-C144-4A5A-8BD7-BB0F59249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AB0225-5224-4554-8207-34535777B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7501307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四个意识四个自信整改措施</a:t>
            </a:r>
          </a:p>
        </p:txBody>
      </p:sp>
      <p:sp>
        <p:nvSpPr>
          <p:cNvPr id="10" name="AutoShape 10"/>
          <p:cNvSpPr/>
          <p:nvPr/>
        </p:nvSpPr>
        <p:spPr>
          <a:xfrm>
            <a:off x="1355726" y="3832004"/>
            <a:ext cx="3032483" cy="2438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2023-12-25</a:t>
            </a:r>
          </a:p>
        </p:txBody>
      </p:sp>
      <p:sp>
        <p:nvSpPr>
          <p:cNvPr id="16" name="AutoShape 16"/>
          <p:cNvSpPr/>
          <p:nvPr/>
        </p:nvSpPr>
        <p:spPr>
          <a:xfrm>
            <a:off x="9137413" y="4300567"/>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增强“四个意识”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坚定“四个自信”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整改措施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落实情况反馈</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增强“四个意识”</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3"/>
          <a:srcRect l="32590" r="32590"/>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0365" r="30365"/>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0365" r="30365"/>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始终保持政治上的清醒和坚定，坚决维护党中央权威。</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总结词</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始终坚持正确的政治方向，不断强化党的意识，在思想上政治上行动上与党中央保持高度一致。</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详细描述</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政治意识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3"/>
          <a:srcRect t="5421" b="542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始终站在党和国家大局上思考问题，坚决服从和服务于大局。</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正确认识大局，自觉服从大局，切实服务大局，把党中央的决策部署落到实处。</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大局意识</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始终做到党中央是核心、全党服从核心。</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坚决维护习近平总书记党中央的核心、全党的核心地位，坚决维护党中央权威和集中统一领导。</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1875" r="21875"/>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核心意识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始终做到向党中央看齐，向党的理论和路线方针政策看齐。</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自觉在思想上政治上行动上同党中央保持高度一致，确保党中央的决策部署得到不折不扣的贯彻执行。</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看齐意识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坚定“四个自信”</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6" name="Picture 6"/>
          <p:cNvPicPr>
            <a:picLocks noChangeAspect="1"/>
          </p:cNvPicPr>
          <p:nvPr/>
        </p:nvPicPr>
        <p:blipFill>
          <a:blip r:embed="rId3">
            <a:alphaModFix/>
          </a:blip>
          <a:srcRect l="27000" r="270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对中国特色社会主义道路的坚定信仰和信心。</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道路自信源于对中国特色社会主义道路的深刻认识和历史必然性的把握，是对这条道路的信仰和信心。在实践中，应不断探索、完善和发展中国特色社会主义道路，坚定不移地走下去。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道路自信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对中国特色社会主义理论的深刻认同和坚定信仰。</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理论自信表现为对中国特色社会主义理论的深刻理解和高度认同，认为这一理论是科学的、正确的、具有强大生命力的。在实践中，应不断推进理论创新，用科学理论指导实践，增强理论自信。</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理论自信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https://d.book118.com/558075013075006042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301648"/>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2024-09-21T19:03:35.132</cp:lastPrinted>
  <dcterms:created xsi:type="dcterms:W3CDTF">2024-09-21T11:03:35Z</dcterms:created>
  <dcterms:modified xsi:type="dcterms:W3CDTF">2024-09-21T11:03:36Z</dcterms:modified>
</cp:coreProperties>
</file>