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490F8-E571-45BC-9159-8F9A2BF7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BEE4B-1B4F-4816-983E-CFA1E97C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99E9-495C-406A-B24B-2DCA600B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88E9D-225A-4147-92AC-D5D0EC64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A9216-83D3-43D6-B28A-616A2E05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8B448-92AB-4CBA-9E95-52611827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FD3FB-D5FA-421F-A60E-57666F5A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FA687-90B3-4913-AE76-D9D21798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9A40D-9D08-444E-86C5-315E74632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83D6C-00D8-4A6A-83D5-E6BBE9FB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E12B4-A89D-4530-91B5-0BE4712A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5013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学校办公室学生会工作总结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学生会工作亮点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促进学校与学生之间的沟通和联系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通过总结报告，加强学校管理层对学生会工作的了解和支持，同时促进学校与学生之间的沟通和联系。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对学校办公室学生会过去一年的工作进行全面回顾和总结。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基于过去的工作经验，为未来的学生会工作提供改进和发展的建议。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" r="1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介绍学生会的组织架构、各部门职责以及人员构成情况。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学生会组织架构及人员构成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学生会活动及成果展示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学生会工作反思及建议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未来工作计划及展望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详细列举学生会举办的各项活动，包括文体活动、学术竞赛、志愿服务等，并展示取得的成果和荣誉。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对学生会过去一年的工作进行反思，分析存在的问题和不足，提出改进和发展的建议。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根据过去的工作经验，制定未来一年学生会的工作计划和目标，并展望未来的发展前景。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完善的组织架构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学生会建立了主席团、秘书处、宣传部、文艺部、体育部、学习部等职能部门，各部门分工明确，协作紧密。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规范的制度建设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学生会制定了章程、选举办法、财务管理规定等制度，保障了学生会工作的规范化和制度化。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高效的运行机制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学生会实行定期例会制度，及时传达学校精神，部署工作任务，确保各项工作的高效推进。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良好的校风学风建设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学生会通过举办学习经验交流会、优秀学子报告会等活动，促进了学生的学习交流和进步，营造了积极向上的校风学风。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多元化的文化交流平台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学生会加强与国内外其他学校的交流与合作，为学生提供了更广阔的文化视野和交流机会。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丰富多彩的校园文化活动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学生会积极组织各类文艺比赛、讲座、展览等活动，丰富了学生的课余生活，提升了学生的文化素养。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学生会设立了意见箱、定期召开学生代表大会等，及时收集和处理学生的意见和建议，维护学生的合法权益。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畅通的学生意见反馈渠道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学生会关注困难学生的学习和生活，通过开展助学金申请、心理辅导等活动，为困难学生提供实质性的帮助和支持。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积极的学生帮扶工作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学生会与学校相关部门保持密切联系，积极参与学校决策和管理，推动学校不断完善学生权益保障制度。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有效的学生权益保障机制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学生权益维护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学生会工作亮点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学生会成员积极发挥创意，策划了一系列具有创新性和吸引力的活动，如校园文化节、科技创新大赛等。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活动涵盖了文化、科技、体育等多个领域，丰富了学生的课余生活，提升了学生的综合素质。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这些活动不仅得到了广大师生的积极参与和好评，也在社会上产生了一定的影响，提升了学校的知名度和美誉度。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创新性活动举办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学生会成员之间保持密切沟通和协作，及时分享工作进展和遇到的问题，共同商讨解决方案。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学生会内部实行明确的分工制度，每个成员都能明确自己的职责和任务，从而保证了工作的顺利进行。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通过共同的努力和合作，学生会成员之间形成了紧密的团队关系，增强了团队的凝聚力和向心力。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53" r="1135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学生会积极组织参与公益活动，如环保宣传、关爱留守儿童等，体现了学生的社会责任感和奉献精神。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学生会成员自愿加入志愿者队伍，为校园和社区提供志愿服务，如图书馆整理、校园清洁等。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学生会还组织学生参加社会实践活动，如企业实习、社会调研等，让学生更加深入地了解社会，增强社会责任感。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社会责任感增强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https://d.book118.com/558075013124006035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2024-09-14T18:50:46.419</cp:lastPrinted>
  <dcterms:created xsi:type="dcterms:W3CDTF">2024-09-14T10:50:46Z</dcterms:created>
  <dcterms:modified xsi:type="dcterms:W3CDTF">2024-09-14T10:50:48Z</dcterms:modified>
</cp:coreProperties>
</file>