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9856-C186-43AD-80F0-0CE55D5F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B47C5-A43F-4F77-A5E7-B4BADA427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1E834-C9C7-41E7-AC39-C17C0E546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CC4F5-0787-4CA2-A6BC-C41599D8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F22A4-8ACF-4B90-A45D-78688A44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D9480-5214-47B9-ADCA-49246B0C6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E267D-E579-46BE-B876-963B62D95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E789A-5055-4662-B760-0AF3FE4CF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E5294-74A4-4858-9AEF-6D1BBDA5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33DAA-A9AD-4911-A3B7-F5FF6CDF3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18977-5299-43F1-94E2-23F7C9B79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5024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《创伤骨折急救》PPT课件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创伤骨折急救原则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创伤骨折急救技术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创伤骨折康复与预防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390" r="37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创伤骨折是由于外力导致的骨骼完整性受损，通常伴随疼痛、肿胀和活动受限等症状。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根据骨折部位、程度和移位情况，创伤骨折可分为闭合性骨折、开放性骨折、稳定性骨折和粉碎性骨折等类型。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0" b="71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创伤骨折的常见原因包括交通事故、跌倒、运动损伤、工业事故等。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当外力作用于骨骼时，超过骨骼承受能力，导致骨膜断裂、骨小梁断裂或骨折。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创伤骨折的典型表现为疼痛、肿胀、活动受限和局部畸形。根据损伤程度和部位，还可能出现神经血管损伤、骨筋膜室综合征等并发症。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通过详细询问病史、体格检查和影像学检查（如X光、CT或MRI），可以确诊创伤骨折。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创伤骨折急救原则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控制出血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固定骨折部位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323" r="93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在事故现场，应迅速评估伤情，对伤者进行初步的急救处理。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及时清理呼吸道异物，确保伤者能够正常呼吸。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对于出血的伤口，应迅速止血，防止失血过多。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使用夹板、绷带等物品对骨折部位进行固定，以减轻疼痛和避免二次损伤。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在搬运伤者时，应保持平稳，避免剧烈震动和颠簸。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平稳搬运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及时通知医疗机构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在转运过程中，应持续监测伤者的生命体征，如呼吸、脉搏、血压等。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在转运前应通知医疗机构，告知伤情和预计到达时间，以便医疗机构提前做好准备。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院内急救原则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优先处理危及生命的伤情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在院内急救时，应优先处理可能导致生命危险的伤情，如窒息、大出血等。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对伤者进行全面的身体检查，了解伤情和治疗需求。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及时手术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对于需要手术治疗的伤者，应及时进行手术，以挽救生命和减少并发症的发生。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创伤骨折急救技术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用干净的纱布或布料直接压迫在出血部位，利用压迫力止血。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15" r="251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直接压迫止血法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将受伤部位抬高，利用重力减少出血量。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抬高肢体止血法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在伤口近心端绑上止血带，阻断血流。使用时应注意不要过紧或过松，并定时放松，避免肢体坏死。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止血带止血法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https://d.book118.com/558075024053006024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2024-08-31T12:16:03.796</cp:lastPrinted>
  <dcterms:created xsi:type="dcterms:W3CDTF">2024-08-31T04:16:03Z</dcterms:created>
  <dcterms:modified xsi:type="dcterms:W3CDTF">2024-08-31T04:16:05Z</dcterms:modified>
</cp:coreProperties>
</file>