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93127-FFC5-4AC6-8ABF-D6FB64955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72405-B155-4C84-9CDB-89967A5B4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D40CF-448B-427B-BF9E-6696DFF91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DD381-5905-473B-8D65-22A884346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85243B-1ADF-4D18-9E05-F203D2A82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18ED10-62AF-4395-9714-E41534DB5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4CDC15-41C5-4D55-A294-DE080A319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0C72D-AB93-4F10-A448-8954B7B97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D4477-C874-433B-B778-7F33CD6EA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05955-B900-4A5F-A913-F31D8397E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B96E5-8508-4CED-9060-4C5616883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7603601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护理记录的书写规范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护理记录的分享与交流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护理记录的改进与优化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护理记录的实际应用案例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护理记录是护理人员在临床工作中，对患者的病情状况、自身认知情况进行了解，以及所采取的护理措施和效果评价的记录。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护理记录的目的是为患者提供全面、连续、有效的护理服务，同时为医疗、教学、科研提供宝贵资料。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通过护理记录，可以及时发现患者的病情变化，采取相应的护理措施，保障患者的生命安全。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917" b="11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保障护士权益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护理记录的规范书写和整理，有助于提高护理人员的专业水平和工作效率，进而提高整体护理质量。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护理记录是医疗事故鉴定和处理的重要依据，对于护士的合法权益具有保护作用。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457" r="1345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记录患者的体温、脉搏、呼吸等生命体征的变化情况。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记录医生为患者开具的医嘱内容及执行情况。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根据患者的病情和自身认知情况，制定相应的护理计划和措施。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对所采取的护理措施的效果进行评价和记录。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护理记录的种类与内容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护理记录的书写规范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患者基本信息应包括姓名、性别、年龄、床号、住院号等。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护理计划应包括护理目标、护理措施和预期结果。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护理效果评价应对护理效果进行评估，记录实际效果与预期结果的差异。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护理措施应详细记录实施的护理操作、时间、执行人员等信息。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护理记录应采用规范的格式，包括患者基本信息、护理计划、护理措施、护理效果评价等部分。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书写格式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书写应清晰、准确、完整，使用医学术语和简明扼要的描述。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对于特殊情况或异常情况，应重点突出，详细描述并分析原因。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护理记录应及时填写，确保信息的实时性和准确性。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书写过程中应注意保护患者隐私，避免泄露个人信息。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避免使用模糊、主观的语言，保持客观、中立的立场。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4667" r="14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对于重要信息或需要强调的内容，可以使用加粗、斜体等格式进行标注。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注意记录的连贯性和逻辑性，确保信息的可读性和易理解性。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在书写过程中，应注意与医生、护士等其他医疗人员的沟通与协作，确保信息的一致性和准确性。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护理记录的分享与交流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https://d.book118.com/558076036017006043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2024-09-22T14:02:50.596</cp:lastPrinted>
  <dcterms:created xsi:type="dcterms:W3CDTF">2024-09-22T06:02:50Z</dcterms:created>
  <dcterms:modified xsi:type="dcterms:W3CDTF">2024-09-22T06:02:52Z</dcterms:modified>
</cp:coreProperties>
</file>