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B8DC1-00EB-483C-8E84-B5E8374CA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18FF0-A00D-473A-BBF7-83E9525F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E25D2-A8C3-4C97-AA99-E2F15B6D7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3089C-76FC-40B5-B4C4-24421069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7D621-275B-4E54-BB24-B68AB30E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6FA84-9E4F-4714-ACBF-38197347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D2B27-91AD-4CC6-9F7B-5E8F3746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1CF9F-01ED-4B3A-B94B-88071F5A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10A53-6C57-4DF6-8A8F-D60EA7CCB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72F36-6CFA-45E1-BFA0-939A98CAE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A9925-B6C5-4B73-AD5D-EB2496F15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6074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某大型企业产品研发管理体系构建指南解决方案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研发管理体系构建原则与思路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研发组织架构设计与优化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研发流程梳理与再造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研发团队能力提升方案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研发项目管理体系建设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信息化手段在研发管理中的应用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提升企业产品研发能力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构建高效的产品研发管理体系，有助于企业提升产品研发能力，加快产品上市速度，提高产品质量和用户满意度。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随着市场竞争的加剧和消费者需求的多样化，企业需要不断优化产品研发流程，以适应市场变化并满足客户需求。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推动企业创新发展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通过构建灵活、高效的产品研发管理体系，有助于推动企业创新发展，提升核心竞争力。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提高研发效率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研发管理体系的重要性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通过建立规范的研发流程和管理制度，可以提高研发效率，减少资源浪费，降低研发成本。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良好的研发管理体系可以促进团队成员之间的沟通与协作，提高团队整体绩效。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有效的研发管理体系可以确保产品质量的稳定性和可靠性，提高产品的市场竞争力。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构建灵活的研发管理体系有助于企业快速响应市场变化，调整产品策略，保持竞争优势。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研发管理体系构建原则与思路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识别和评估研发过程中的风险，制定有效的应对措施。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协同高效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促进跨部门、跨团队的协同合作，提高研发效率。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鼓励技术创新和模式创新，提升企业的核心竞争力。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确保研发活动与企业的整体战略和长期目标保持一致。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市场驱动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紧密关注市场动态和客户需求，确保研发成果符合市场需求。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基于分析结果，设计适合企业的研发管理体系，包括组织结构、流程制度、资源配置等。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首先明确研发管理体系的构建目标，包括提升研发效率、降低研发成本、提高产品质量等。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对企业的研发能力、资源、流程等进行全面分析，找出存在的问题和瓶颈。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实施推进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制定详细的实施计划，分阶段推进研发管理体系的构建工作。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在体系运行过程中，不断收集反馈、评估效果，对体系进行持续优化和改进。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研发组织架构设计与优化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评估组织能力与业务需求匹配度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结合企业战略和业务需求，评估现有研发组织能力是否能够满足未来发展需要。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深入了解当前组织架构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通过调研和访谈，全面了解现有研发组织架构的部门设置、人员配置、职责划分等情况。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分析现有架构问题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识别现有架构中存在的沟通不畅、资源重复配置、决策效率低下等问题，并分析其产生原因。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现有组织架构分析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根据分析结果，制定组织架构优化目标，如提高决策效率、加强跨部门协作等。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明确优化目标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设计优化方案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提出针对性的优化方案，如调整部门设置、优化人员配置、改进沟通机制等。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制定详细的实施计划，包括时间表、资源需求、风险应对措施等。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组织架构优化方案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确定关键岗位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识别对研发业务至关重要的关键岗位，如项目经理、技术专家等。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明确岗位职责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为每个关键岗位制定详细的岗位职责描述，明确其工作内容、技能要求、绩效标准等。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建立岗位胜任力模型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根据岗位职责，建立相应的胜任力模型，为人员选拔、培训和考核提供依据。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关键岗位设置与职责明确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研发流程梳理与再造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跨部门协同问题诊断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深入了解各部门在研发过程中的协作情况，发现沟通不畅、责任不清等问题。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技术创新与应用现状评估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评估企业当前的技术创新能力和技术应用水平，分析其与业务需求的匹配程度。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流程效率评估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通过对比分析、流程图和关键指标等方法，评估现有研发流程的效率，识别瓶颈和浪费环节。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现有研发流程诊断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明确研发流程再造的目标，如提高研发效率、降低研发成本、加强跨部门协同等。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根据目标设定，制定相应的策略，如引入敏捷开发方法、建立跨部门协作平台、推动技术创新等。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确保流程再造所需的资源投入，包括人力、物力、财力等方面的支持。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流程再造目标与策略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建立统一的需求管理平台，明确需求收集、分析、评审和变更等环节的职责和流程。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需求管理流程优化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项目立项与评审流程优化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跨部门协同流程优化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技术研发与转化流程优化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简化项目立项和评审流程，提高决策效率，同时确保项目质量和风险可控。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建立跨部门协同机制，促进信息共享和沟通协作，打破部门壁垒。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加强技术研发与业务需求的对接，推动技术创新成果快速转化为实际产品。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关键流程优化举措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https://d.book118.com/558076074120006034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2024-09-13T07:33:55.758</cp:lastPrinted>
  <dcterms:created xsi:type="dcterms:W3CDTF">2024-09-12T23:33:55Z</dcterms:created>
  <dcterms:modified xsi:type="dcterms:W3CDTF">2024-09-12T23:33:58Z</dcterms:modified>
</cp:coreProperties>
</file>