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3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6B680-179A-4904-AA28-88A7B05DF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A5E09-F411-4876-B853-0304878BF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1B575-FED7-464B-A48B-F9B281581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11C91-C60F-40D4-BE80-37BD6E3F6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A8DBC-7F2B-4369-9520-36E800E8C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25206-C5C7-4F26-AF24-14F69F0D8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9230A1-F1F0-454A-AE59-3C0CD5129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96780-5A05-4E18-9882-75D4B0BB4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D580B-632F-40FF-AAC9-A845B3DC1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1DD15-325D-45BB-A671-7B6F0C888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A6AF7-1201-42A6-A527-C71579D5B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243" r:id="rId2"/>
    <p:sldLayoutId id="2147498244" r:id="rId3"/>
    <p:sldLayoutId id="2147498245" r:id="rId4"/>
    <p:sldLayoutId id="2147498246" r:id="rId5"/>
    <p:sldLayoutId id="2147498247" r:id="rId6"/>
    <p:sldLayoutId id="2147498248" r:id="rId7"/>
    <p:sldLayoutId id="2147498249" r:id="rId8"/>
    <p:sldLayoutId id="2147498250" r:id="rId9"/>
    <p:sldLayoutId id="2147498251" r:id="rId10"/>
    <p:sldLayoutId id="214749825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705000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骑鹅旅行记阅读教学设计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教学方法与手段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教学过程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教学评价与反馈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掌握《骑鹅旅行记》的背景知识和文学特点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理解作者通过作品所传达的思想和价值观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熟悉作品中的人物形象和故事情节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了解作品在文学史上的地位和影响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0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能够运用所学知识，分析和解决实际问题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能够运用阅读策略，理解故事情节和人物形象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能够结合上下文，推测和理解生词的含义和用法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能够运用批判性思维，评价文本中的观点和信息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https://d.book118.com/558077050007006042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骑鹅旅行记阅读教学设计</vt:lpstr>
      <vt:lpstr>目录</vt:lpstr>
      <vt:lpstr>添加章节标题</vt:lpstr>
      <vt:lpstr>教学目标</vt:lpstr>
      <vt:lpstr>知识目标</vt:lpstr>
      <vt:lpstr>能力目标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2024-09-21T00:36:08.087</cp:lastPrinted>
  <dcterms:created xsi:type="dcterms:W3CDTF">2024-09-20T16:36:08Z</dcterms:created>
  <dcterms:modified xsi:type="dcterms:W3CDTF">2024-09-20T16:36:10Z</dcterms:modified>
</cp:coreProperties>
</file>