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F4111-0BAE-430C-B622-B53E1E31A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6F35E-FC7E-4200-866B-827547788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83DDB-4726-405F-81C5-17C04E710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A96FD-E2BB-471D-BA82-5D4380030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95074-7928-490E-8980-ABD24C0EB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57F94-4A7E-4CDB-937B-EAFDD6B00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5607B-927D-4A34-8645-0644B11FC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99D2B-D90F-4813-BC83-90146EC68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0D2F5-6FC5-4791-BF80-74AF750A2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6B89A-396D-463D-8FA8-CC8146AAF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66BFE-06DD-4041-9E97-55572883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7072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急性弛缓性麻痹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急性弛缓性麻痹的病因和病理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介绍急性弛缓性麻痹（AFP）的基本概念、临床表现、诊断和治疗等方面的知识，提高公众对该疾病的认识和重视程度。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急性弛缓性麻痹是一种严重的神经系统疾病，常见于儿童和青少年，具有较高的致残率和死亡率。近年来，随着疫苗接种和医疗技术的进步，该疾病的发病率和死亡率有所下降，但仍需加强防控和治疗工作。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急性弛缓性麻痹是指一组以急性起病、肌张力减弱或消失、运动功能障碍为主要表现的神经系统疾病。其病因复杂多样，包括脊髓灰质炎、格林-巴利综合征等多种疾病。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根据病因和临床表现的不同，急性弛缓性麻痹可分为多种类型，如脊髓灰质炎所致的麻痹、格林-巴利综合征所致的麻痹等。此外，还有一些其他原因所致的急性弛缓性麻痹，如脑炎、脑膜炎等。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急性弛缓性麻痹的病因和病理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58" r="10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脊髓灰质炎病毒感染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格林-巴利综合征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横贯性脊髓炎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其他病因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是最常见的病因，病毒侵入神经系统，导致运动神经元受损。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感染、免疫等因素引起的脊髓炎症，导致脊髓横贯性损害。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与自身免疫反应有关，导致神经根和周围神经的炎症和脱髓鞘。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包括周期性麻痹、重症肌无力、多发性硬化等神经系统疾病。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运动神经元损害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病毒或免疫因素导致运动神经元受损，使其支配的肌肉出现弛缓性麻痹。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肌肉疾病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肌肉本身的病变，如肌炎、肌营养不良等，也可导致弛缓性麻痹。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脊髓前角细胞受损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脊髓前角细胞是运动神经元的重要组成部分，其受损会导致所支配的肌肉出现麻痹。同时，脊髓前角细胞受损还可能引起感觉障碍和自主神经功能障碍。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神经肌肉接头传递障碍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自身免疫反应或毒素等因素导致神经肌肉接头传递障碍，使肌肉无法收缩。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急性起病，数小时或1-3天达到高峰，可伴发热，可伴头痛、头昏、全身乏力等前驱症状。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一侧或双侧肢体出现弛缓性瘫痪，表现为肌张力减低、腱反射减弱或消失。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瘫痪肢体可伴有感觉障碍，如麻木、疼痛等。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可伴有面肌、舌肌瘫痪，表现为口角歪斜、流涎、吞咽困难、构音障碍等。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严重者可有呼吸肌麻痹，导致呼吸困难甚至呼吸衰竭。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https://d.book118.com/558077072135006035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2024-09-14T22:15:39.802</cp:lastPrinted>
  <dcterms:created xsi:type="dcterms:W3CDTF">2024-09-14T14:15:39Z</dcterms:created>
  <dcterms:modified xsi:type="dcterms:W3CDTF">2024-09-14T14:15:41Z</dcterms:modified>
</cp:coreProperties>
</file>