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0D1B-0657-406B-8B97-34AE8559C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4483E-D5CC-4FB5-A567-A572A428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57C5-7B35-4F26-99CD-EDC0419D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66104-1989-4AA6-A2F3-A0AF1B0A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4008C-FD4A-4657-8071-FEF3FC8E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1CFFE-8939-4750-B7DC-A57E819D8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0AC6E-65F7-4C50-8606-105D86441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52658-8E46-4399-91B9-16A30772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88CA6-771F-4D95-9373-226DB7DC2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EF6DA-65BD-41D3-A971-02061B26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A2BE7-C6FB-40C4-A4C6-952FC175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0026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芯片射频自适应技术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射频自适应技术概述
 芯片射频自适应原理
 自适应技术分类与特点
 技术实现方式与流程
 性能评估与优化方法
 应用场景与案例分析
 行业发展趋势与挑战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射频自适应技术概述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芯片射频自适应技术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射频自适应技术概述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射频自适应技术概述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1.射频自适应技术是一种智能化的无线通信技术，能够根据信道环境的变化自动调整射频参数，提高通信稳定性和数据传输速率。</a:t>
            </a:r>
          </a:p>
          <a:p>
            <a:r>
              <a:t>2.该技术利用先进的信号处理算法和机器学习模型，实现对信道状态的实时监测和预测，以及对射频参数的智能调整，优化无线通信性能。</a:t>
            </a:r>
          </a:p>
          <a:p>
            <a:r>
              <a:t>3.射频自适应技术广泛应用于各种无线通信系统，如5G网络、物联网、卫星通信等，成为未来通信技术的重要发展方向之一。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射频自适应技术的原理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1.射频自适应技术通过实时监测信道状态，获取信道的变化情况和干扰情况等信息，对射频参数进行智能调整，以适应不同的信道环境。</a:t>
            </a:r>
          </a:p>
          <a:p>
            <a:r>
              <a:t>2.该技术采用先进的信号处理技术，如信道估计、干扰抑制、信号增强等，以提高信号质量和数据传输速率。</a:t>
            </a:r>
          </a:p>
          <a:p>
            <a:r>
              <a:t>3.射频自适应技术还需要建立相应的数学模型和算法，以实现智能化的参数调整和性能优化。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射频自适应技术概述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射频自适应技术的优势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1.提高通信稳定性：射频自适应技术能够根据信道环境的变化自动调整射频参数，减少通信中断和误码率，提高通信稳定性。</a:t>
            </a:r>
          </a:p>
          <a:p>
            <a:r>
              <a:t>2.提高数据传输速率：通过对射频参数的智能调整，射频自适应技术可以优化无线通信性能，提高数据传输速率和吞吐量。</a:t>
            </a:r>
          </a:p>
          <a:p>
            <a:r>
              <a:t>3.增强网络适应性：射频自适应技术可以适应不同的网络环境和业务需求，提高网络的灵活性和可扩展性。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射频自适应技术的应用场景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1.5G网络：射频自适应技术可以应用于5G网络中，提高网络性能和用户体验，满足不同业务需求。</a:t>
            </a:r>
          </a:p>
          <a:p>
            <a:r>
              <a:t>2.物联网：物联网设备需要通过无线通信技术进行连接和数据传输，射频自适应技术可以提高物联网设备的通信稳定性和数据传输速率。</a:t>
            </a:r>
          </a:p>
          <a:p>
            <a:r>
              <a:t>3.卫星通信：卫星通信环境复杂多变，射频自适应技术可以适应不同的信道环境，提高卫星通信的性能和稳定性。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射频自适应技术概述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射频自适应技术的发展趋势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1.智能化：随着人工智能和机器学习技术的发展，射频自适应技术将更加智能化，能够更精准地预测信道状态和调整射频参数。</a:t>
            </a:r>
          </a:p>
          <a:p>
            <a:r>
              <a:t>2.集成化：射频自适应技术将与其他通信技术进行集成，形成更为完整的无线通信解决方案，提高整体通信性能。</a:t>
            </a:r>
          </a:p>
          <a:p>
            <a:r>
              <a:t>3.标准化：随着射频自适应技术的广泛应用，相关标准化工作也将加强，推动该技术的规范化和发展。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射频自适应技术的挑战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1.技术难度大：射频自适应技术需要处理复杂的信道环境和多变的数据需求，技术难度较大。</a:t>
            </a:r>
          </a:p>
          <a:p>
            <a:r>
              <a:t>2.成本较高：射频自适应技术需要采用先进的信号处理技术和机器学习模型，成本较高。</a:t>
            </a:r>
          </a:p>
          <a:p>
            <a:r>
              <a:t>3.安全性问题：射频自适应技术需要保证数据传输的安全性和隐私性，避免被恶意攻击和利用。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芯片射频自适应原理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芯片射频自适应技术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芯片射频自适应原理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芯片射频自适应技术的概述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1.芯片射频自适应技术是一种智能化的无线通信技术，可以根据不同的通信环境和需求，自动调整芯片的射频参数，以提高通信质量和稳定性。</a:t>
            </a:r>
          </a:p>
          <a:p>
            <a:r>
              <a:t>2.该技术采用了先进的算法和模型，能够实时监测通信信号的变化，对芯片的射频参数进行动态调整，以适应不同的通信场景和需求。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芯片射频自适应技术的原理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1.芯片射频自适应技术利用了无线通信信号的反馈机制，通过接收到的信号强度、质量等信息，判断当前通信环境的优劣，从而调整射频参数。</a:t>
            </a:r>
          </a:p>
          <a:p>
            <a:r>
              <a:t>2.该技术采用了机器学习和人工智能等先进技术，能够对大量的通信数据进行处理和分析，提取出有用的信息，以指导射频参数的调整。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芯片射频自适应原理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芯片射频自适应技术的应用场景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1.芯片射频自适应技术适用于各种无线通信场景，如智能手机、智能家居、智能交通等领域，能够提高通信质量和稳定性，提升用户体验。</a:t>
            </a:r>
          </a:p>
          <a:p>
            <a:r>
              <a:t>2.在5G、6G等新一代通信技术中，芯片射频自适应技术将发挥更加重要的作用，为未来的智能化通信提供坚实的技术支撑。</a:t>
            </a:r>
          </a:p>
          <a:p>
            <a:r>
              <a:t>以上是关于芯片射频自适应技术中"芯片射频自适应原理"的章节内容，希望能够帮助到您。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自适应技术分类与特点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芯片射频自适应技术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自适应技术分类与特点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自适应技术的分类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1.按照处理信号的类型分类：模拟自适应技术和数字自适应技术。模拟自适应技术处理模拟信号，数字自适应技术处理数字信号。</a:t>
            </a:r>
          </a:p>
          <a:p>
            <a:r>
              <a:t>2.按照应用场景分类：通信自适应技术、雷达自适应技术、声呐自适应技术等。不同场景下的自适应技术需要解决不同的问题，因此具有不同的特点。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自适应技术的特点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1.自适应性：自适应技术能够根据环境变化自动调整系统参数，使其保持良好的工作状态。</a:t>
            </a:r>
          </a:p>
          <a:p>
            <a:r>
              <a:t>2.鲁棒性：自适应技术具有较强的抗干扰能力和容错能力，能够在复杂环境下保持较好的性能。</a:t>
            </a:r>
          </a:p>
          <a:p>
            <a:r>
              <a:t>3.智能化：自适应技术利用先进的算法和数据处理技术，能够实现智能化决策和自主优化。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自适应技术分类与特点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自适应技术的应用趋势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1.人工智能与机器学习在自适应技术中的应用将更加广泛，提高系统的自适应能力和智能化程度。</a:t>
            </a:r>
          </a:p>
          <a:p>
            <a:r>
              <a:t>2.自适应技术将与物联网、5G等技术相结合，推动智能化、网络化的发展。</a:t>
            </a:r>
          </a:p>
          <a:p>
            <a:r>
              <a:t>3.自适应技术将在更多领域得到应用，如智能家居、智能交通等，提高系统的性能和智能化程度。</a:t>
            </a:r>
          </a:p>
          <a:p>
            <a:r>
              <a:t>以上内容仅供参考，具体内容可以根据实际需求进行调整和补充。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技术实现方式与流程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芯片射频自适应技术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技术实现方式与流程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技术实现方式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1.芯片射频自适应技术是通过在芯片内部集成自适应调谐电路，根据周围环境的变化自动调整射频参数，以实现最佳通信效果。</a:t>
            </a:r>
          </a:p>
          <a:p>
            <a:r>
              <a:t>2.自适应调谐电路利用多种传感器监测周围环境的变化，包括信号强度、干扰情况、物体移动等，通过算法分析处理，生成控制信号调整射频参数。</a:t>
            </a:r>
          </a:p>
          <a:p>
            <a:r>
              <a:t>3.技术实现需要充分考虑芯片的功耗、体积、成本等因素，采用先进的制程工艺和优化算法，以提高技术的实用性和可靠性。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1.芯片射频自适应技术流程包括环境感知、数据分析、控制信号生成、射频参数调整等多个环节，需要各个环节之间协同工作，实现快速、准确、稳定的自适应调整。</a:t>
            </a:r>
          </a:p>
          <a:p>
            <a:r>
              <a:t>2.技术流程需要充分考虑不同应用场景下的适应性，通过大量的实验和测试，不断优化算法和参数，提高技术的鲁棒性和性能表现。</a:t>
            </a:r>
          </a:p>
          <a:p>
            <a:r>
              <a:t>3.针对不同的通信协议和芯片类型，技术流程需要进行定制化设计和优化，以满足不同需求和应用场景下的最佳通信效果。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https://d.book118.com/558100026013006031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射频自适应技术概述</vt:lpstr>
      <vt:lpstr> 射频自适应技术概述</vt:lpstr>
      <vt:lpstr> 射频自适应技术概述</vt:lpstr>
      <vt:lpstr> 射频自适应技术概述</vt:lpstr>
      <vt:lpstr> 芯片射频自适应原理</vt:lpstr>
      <vt:lpstr> 芯片射频自适应原理</vt:lpstr>
      <vt:lpstr> 芯片射频自适应原理</vt:lpstr>
      <vt:lpstr> 自适应技术分类与特点</vt:lpstr>
      <vt:lpstr> 自适应技术分类与特点</vt:lpstr>
      <vt:lpstr> 自适应技术分类与特点</vt:lpstr>
      <vt:lpstr> 技术实现方式与流程</vt:lpstr>
      <vt:lpstr> 技术实现方式与流程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2024-09-07T19:42:10.393</cp:lastPrinted>
  <dcterms:created xsi:type="dcterms:W3CDTF">2024-09-07T11:42:10Z</dcterms:created>
  <dcterms:modified xsi:type="dcterms:W3CDTF">2024-09-07T11:42:12Z</dcterms:modified>
</cp:coreProperties>
</file>