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0298-C712-4181-BF54-6C30D160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673C6-C187-4B1F-A4B1-E5E4C7ED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E32BC-8841-4D2F-9DFB-5868D4B9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FACE2-5538-42D7-B541-06464371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FE6B1-BBB3-4769-BAA4-7B613AF4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7B536-47E6-4594-A83A-722422CDF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3CDA3-91F1-4F2F-BB80-B6EEFB14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DE734-3143-4920-8858-AFC16778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E7851-89CF-4CA5-A50B-76257B056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835E9-5945-4DC3-9712-CEBBC2AD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BD94A-B929-4573-8634-EDF7E474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00063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陕西省新生儿疾病筛查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陕西省新生儿疾病筛查现状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新生儿疾病筛查的科研进展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新生儿疾病筛查的宣传教育与社会支持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新生儿疾病筛查是指在新生儿出生后24小时内，通过采集足跟血或其他部位血液，对某些危害严重的先天性、遗传性疾病进行检测的方法。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早期发现、早期诊断和干预，降低患儿的发病率和死亡率，改善患儿预后和生活质量。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早期发现和治疗某些先天性、遗传性疾病，可以预防或减少患儿出现并发症的风险，如智力障碍、生长发育迟缓等。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早期诊断和治疗某些疾病，可以提高患儿的生存率，减少死亡率。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早期发现和治疗某些疾病，可以减轻家庭的经济负担和心理负担。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新生儿疾病筛查起源于20世纪60年代的美国，最初是为了筛查先天性甲状腺功能减低症和苯丙酮尿症。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随着医学技术的不断发展和人们对疾病认识的深入，筛查的疾病种类逐渐增多，技术手段也不断完善。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目前，新生儿疾病筛查已经成为全球范围内的一项基本公共卫生服务，被广泛应用于临床实践。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随着基因检测等新技术的应用，新生儿疾病筛查将更加精准、快速和便捷。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陕西省新生儿疾病筛查现状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陕西省政府出台了新生儿疾病筛查相关政策，明确筛查目的、范围、流程和经费保障等，为筛查工作提供了政策支持。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陕西省在新生儿疾病筛查方面已经建立起较为完善的网络体系，包括省、市、县三级筛查机构，覆盖全省范围，为新生儿提供及时、有效的筛查服务。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81" r="32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筛查政策与实施情况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目前陕西省采用串联质谱技术进行新生儿疾病筛查，该技术具有高灵敏度、高特异性和高通量等优点，能够检测多种氨基酸代谢异常、有机酸血症及脂肪酸氧化异常等疾病。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新生儿疾病筛查主要通过采集新生儿足跟血进行检测，血样由专业人员采集后送至筛查机构进行检测分析，整个过程操作简便、安全可靠。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近年来，陕西省新生儿疾病筛查覆盖率逐年提高，已基本实现全省新生儿全覆盖，为更多的宝宝提供了早期筛查和干预的机会。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通过对比分析筛查前后相关疾病的发病率和治疗效果，评估新生儿疾病筛查工作的效果，结果表明筛查工作在降低相关疾病发病率、提高治愈率和改善患儿生活质量方面发挥了重要作用。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筛查覆盖率与效果评估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新生儿疾病筛查的挑战与对策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新生儿疾病筛查涉及多项检查，包括遗传性疾病、代谢性疾病等，需要较高的成本。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政府应设立专项资金，为新生儿疾病筛查提供经费保障，确保筛查工作的正常开展。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经费保障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筛查成本与经费保障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筛查人员培训与技术提升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新生儿疾病筛查需要专业的技术人员，因此需要定期开展培训，提高筛查人员的专业水平。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技术提升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鼓励筛查人员参加学术交流和技术培训，引进先进的筛查技术和设备，提高筛查准确性和效率。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https://d.book118.com/558100063130006035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2024-09-14T20:16:33.474</cp:lastPrinted>
  <dcterms:created xsi:type="dcterms:W3CDTF">2024-09-14T12:16:33Z</dcterms:created>
  <dcterms:modified xsi:type="dcterms:W3CDTF">2024-09-14T12:16:35Z</dcterms:modified>
</cp:coreProperties>
</file>