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81C48-1723-4DEB-B9DE-D03B94E44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62C06-E95B-4C7C-B9E8-C7B0235E0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4C067-1501-4D84-9D9D-CA4E73341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4582D-F3A1-41EB-ABED-7BB4012E7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BB29E5-AB92-4B34-8961-73B6EECAD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C48E67-FE57-4B3B-8E77-FC9B2009A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9FF2D1-530A-4FC3-8542-F42F7D495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54C2F-8B4C-40FE-84C5-7ED714D2D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A6D14-BBEA-48D6-ACCB-AA882AAB1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2E792-CAFD-431B-99DC-8F72CF130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46BAB-CE8B-4AC9-B70E-05BF91D40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0013007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护理质量安全与病人安全指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病人安全指标解析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护理操作规范与病人安全保障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感染控制与预防措施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药物管理与用药安全策略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风险评估与持续改进计划制定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护理质量安全是指在护理服务过程中，通过采取一系列预防和控制措施，确保病人得到安全、有效、及时、满意的护理服务，同时降低医疗风险和不良事件的发生。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护理质量安全是医疗质量的重要组成部分，直接关系到病人的生命安全和健康。提高护理质量安全水平，有助于减少医疗事故和纠纷，提升医院整体声誉和竞争力。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护理质量安全培训与教育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加强对护士的护理质量安全培训和教育，提高护士的安全意识和风险防范能力。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护理质量安全文化建设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积极营造护理质量安全文化，使护士充分认识到护理质量安全的重要性，自觉遵守规章制度和操作规程。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护理质量安全管理体系构建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建立完善的护理质量安全管理体系，包括制定护理质量标准、建立护理质量安全管理组织、实施护理质量监控和评估等。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护理质量安全管理体系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073" b="190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护理质量安全评估与改进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护理质量安全评估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定期对护理服务进行评估，包括基础护理、专科护理、心理护理等各个方面，确保各项护理工作达到预定目标。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不良事件报告与分析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鼓励护士积极报告不良事件，对发生的不良事件进行深入分析，找出根本原因和改进措施，防止类似事件再次发生。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护理质量安全持续改进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根据评估结果和不良事件分析，持续改进护理服务质量安全管理体系和护理措施，提高护理服务质量和病人满意度。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病人安全指标解析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病人安全是指在医疗过程中，通过采取必要的预防措施和风险管理手段，避免或减少医疗差错、不良事件和医疗纠纷的发生，保障病人的生命安全和身体健康。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病人安全意义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病人安全是医疗质量的核心，是评价医疗机构服务水平的重要指标。提高病人安全水平有助于减少医疗事故和纠纷，增强病人对医疗机构的信任度和满意度，促进医患关系的和谐发展。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75" r="17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病人安全定义及意义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患者出院后短时间内因相同或相关疾病再次入院的比例，评估医疗机构治疗效果和患者管理水平。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手术部位感染、导管相关血流感染等感染的发生率，评估医疗机构感染控制水平。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包括跌倒、坠床、压疮、用药错误等不良事件的发生率，反映医疗机构在预防和处理不良事件方面的能力。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住院患者死亡率、新生儿死亡率等，反映医疗机构整体救治能力和水平。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感染发生率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不良事件发生率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死亡率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再入院率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常见病人安全指标类型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医护人员发现病人安全事件后，应立即报告上级医师或护士长，填写不良事件报告表，并逐级上报至医疗机构管理部门。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管理部门接到报告后，应组织专家进行调查分析，明确事件性质、原因和责任，制定整改措施并督促落实。对于严重事件或涉及医疗纠纷的，应及时报告卫生行政部门并妥善处理。同时，医疗机构应建立健全奖惩机制，对积极报告和处理不良事件的医护人员进行表彰和奖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病人安全事件报告与处理流程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护理操作规范与病人安全保障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根据医疗行业的标准和最佳实践，结合医院实际情况，制定详细的护理操作规范。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制定护理操作规范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58" r="18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规范培训和教育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50" r="16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对护理人员进行规范的培训和教育，确保他们熟悉并掌握护理操作规范。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护理人员在日常工作中应严格按照护理操作规范执行，确保操作的准确性和安全性。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护理操作规范制定及执行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定期对护理操作进行风险评估，识别潜在的风险点和危险因素。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根据风险评估结果，制定相应的防范措施，如使用防护设备、改进操作流程等。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制定防范措施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建立有效的监测机制，及时发现和处理护理操作中的风险事件，并进行反馈和改进。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监测与反馈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防范护理操作风险措施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持续培训和教育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通过定期的培训和教育活动，提高护理人员的专业技能和知识水平。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建立合理的激励机制，鼓励护理人员积极学习和掌握新的护理技术和方法。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引入新技术和方法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积极引入先进的护理技术和方法，提高护理操作的效率和准确性。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加强团队合作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加强护理人员之间的团队合作，促进经验分享和技术交流，共同提高护理操作质量。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提高护理操作质量途径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https://d.book118.com/558100130076006031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2024-09-08T14:14:41.397</cp:lastPrinted>
  <dcterms:created xsi:type="dcterms:W3CDTF">2024-09-08T06:14:41Z</dcterms:created>
  <dcterms:modified xsi:type="dcterms:W3CDTF">2024-09-08T06:14:43Z</dcterms:modified>
</cp:coreProperties>
</file>