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699DE-8648-4205-A335-E23E9EA8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40322-1713-4AB2-B2D1-C81973DA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E0601-0FD5-4430-955F-F90BD717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3C2CF-4BC6-43C6-94C6-C9E2A688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E7B2A-B11D-46B3-B7C7-9D3E7392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F1120-574E-471A-A131-B1737487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1A607-2007-40DD-9967-991EBE55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62CA3-74AD-44DB-BEDD-8F39ECF1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77A8D-ACD4-4C00-B82D-97DFD748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B064-2C92-49F4-A0B8-D09ACD47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00FE0-5D23-4310-97F2-F21104A7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301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193886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清单工作法在护理工作中的应用</a:t>
            </a:r>
            <a:r>
              <a:rPr lang="en-US" altLang="zh-CN" sz="5175" b="1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XX</a:t>
            </a: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清单工作法概述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清单工作法在护理工作中的重要性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清单工作法在护理工作中的应用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清单工作法在护理工作中的成效与挑战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清单工作法在其他领域的应用及拓展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清单工作法概述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清单工作法是一种以清单为形式，对工作进行分解和归纳的方法，旨在帮助员工明确工作目标、任务和要求，提高工作效率和质量。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清单工作法具有明确性、可操作性、系统性、可追溯性等特点，能够使工作更加有序、精准和高效。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清单工作法最早可以追溯到20世纪初的航空业，用于对飞行数据进行记录和整理，后来逐渐应用到各个领域。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随着信息化和数字化的发展，清单工作法逐渐与数据分析、人工智能等技术相结合，实现了更加智能化、自动化的应用。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清单工作法的历史与发展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清单工作法的目的是通过对工作的分解、归纳和整理，提高工作效率和质量，降低错误率和遗漏率，实现工作的标准化和规范化。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清单工作法能够帮助员工更加清晰地了解工作要求和目标，减少工作中的不规范行为和失误，提高工作的精细化和专业化程度，对于提高工作效率和质量具有重要意义。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清单工作法的目的与意义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清单工作法在护理工作中的重要性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清单工作法通过明确护理工作的步骤和流程，使护理人员能够更加清晰地了解各自的工作职责，从而更加高效地完成各项任务。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清晰的工作流程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清单工作法有助于明确护理团队中各成员的职责和任务，从而减少因沟通不畅或信息传递错误而带来的时间和精力浪费。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减少沟通成本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通过清单工作法，护理人员可以更加明确各自的任务和目标，从而有针对性地安排工作时间和优先级，提高任务完成率。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提高任务完成率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提高护理工作效率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及时发现问题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清单工作法有助于及时发现和解决护理工作中的问题，防止因操作不当或疏忽而给患者带来不必要的风险和危害。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清单工作法通过制定标准化的操作流程和审核机制，确保各项护理工作都按照规范进行，从而确保护理工作的质量。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通过清单工作法，护理团队可以更加注重细节和质量控制，从而整体提高护理工作的质量水平。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确保护理工作质量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清单工作法通过规范化的操作流程和审核机制，有效减少因人为疏忽而导致的护理工作失误。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减少人为错误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清单工作法有助于提高护理团队的安全意识，使每个成员都更加关注患者安全和护理工作的风险点。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通过清单工作法，护理团队可以更加全面地了解和评估潜在的风险因素，并采取相应的预防措施，确保护理工作的安全性和稳定性。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防止护理工作失误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清单工作法在护理工作中的应用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患者评估清单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包括姓名、年龄、性别、联系方式等。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患者的病史、手术史、过敏史等。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患者的情绪状态、精神状况等。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患者的家庭背景、职业等。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姓名、年龄、性别、联系方式等。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患者的病情、治疗计划等。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病情及治疗情况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患者使用的药物及物品清单。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药物及物品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对患者及家属的注意事项说明。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患者交接清单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患者的血压、心率、呼吸等。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患者的症状变化、疼痛程度等。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患者的用药情况、输液速度等。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患者的情绪状态、精神状况等。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患者监控清单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https://d.book118.com/558103011011006034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2024-09-12T06:28:43.570</cp:lastPrinted>
  <dcterms:created xsi:type="dcterms:W3CDTF">2024-09-11T22:28:43Z</dcterms:created>
  <dcterms:modified xsi:type="dcterms:W3CDTF">2024-09-11T22:28:45Z</dcterms:modified>
</cp:coreProperties>
</file>