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CB32A0-B5C4-4A22-9BB1-CD248F696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7F3A1-5CA8-411E-9249-F81451A34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6D94D5-FCA5-436F-8B03-5DCF7A756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EDAF79-EEEB-4355-8B55-0548A50D5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DA904E-8500-412F-BC4D-5767D0D974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24AB05-F98A-46E4-B3C2-9DEAC4CCA1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312DB6-C2A9-4989-9799-8320655013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DA9CE-0352-40F6-9439-DBAC88D18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46A0D2-50C1-437C-A3C1-05A7D56FBE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9C5C5-8710-4263-BF84-449C3B72F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50A42-E247-4DC8-9C8D-9A176E624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0606605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石油销售市场形势分析报告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石油销售市场概述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石油销售市场动态分析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石油销售市场竞争格局分析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石油销售市场发展趋势预测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结论和建议</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625" r="5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本报告旨在分析当前石油销售市场的形势，包括市场供需状况、价格走势、竞争格局等方面的信息，为相关企业和投资者提供决策参考。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随着全球经济的复苏和工业生产的增长，石油需求逐渐回升。同时，地缘政治风险、产油国政策调整等因素也对石油市场产生了深远影响。在此背景下，了解市场形势对石油销售企业至关重要。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本报告主要关注全球范围内的石油销售市场，特别是对主要产油国、消费国的市场动态进行深入分析。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由于市场数据的收集和整理存在一定难度，报告中提供的数据可能存在误差。此外，市场形势受多种因素影响，本报告的分析结果仅供参考，实际操作中需结合具体情况进行判断。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4281" r="3428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石油销售市场概述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19" r="3101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全球石油需求持续增长</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随着全球经济的复苏和工业化进程的加速，石油需求量逐年攀升，尤其在亚太地区需求增长最为显著。</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石油供应多元化</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全球石油供应来源日趋多元化，中东、北美、俄罗斯等地区成为主要供应地，同时非常规能源和新能源的开发利用也在逐步增加。</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价格波动受多种因素影响</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国际油价受到地缘政治、供需关系、货币汇率等多种因素影响，价格波动频繁，对全球经济和产业发展产生重要影响。</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全球石油销售市场概况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北美石油销售市场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北美地区拥有较为稳定的石油生产和消费市场，市场供需关系相对平衡，价格波动较小。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欧洲石油销售市场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欧洲石油需求量逐年下降，但仍是全球重要的石油消费市场之一，市场竞争激烈。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亚太石油销售市场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亚太地区是全球石油需求增长最快的地区，尤其在中国、印度等国家的推动下，市场潜力巨大。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区域石油销售市场概况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国家石油公司</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如中石油、中石化、印度石油等国家石油公司，在各自国内及海外拓展业务，是各国石油销售市场的主要参与者。</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独立石油公司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一些规模较小的独立石油公司，通过专注于特定领域或地区，在市场中寻求发展机会。</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国际石油公司</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如埃克森美孚、BP、壳牌等跨国石油公司，在全球范围内从事石油勘探、生产、销售等业务。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石油销售市场的主要参与者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石油销售市场动态分析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近期石油价格呈现波动上涨趋势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受全球能源需求回升、OPEC+减产等因素影响，近期国际油价持续上涨。同时，由于地缘政治紧张局势加剧，市场对供应中断的担忧情绪升温，进一步推高了油价。然而，全球经济复苏的不确定性和原油供应的增加可能会对油价产生压力，未来油价走势仍存在不确定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石油价格走势分析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全球石油需求持续增长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逐步复苏，各国对石油的需求持续增长。特别是在新兴市场和发展中经济体，由于工业化进程加速和人口增长，石油需求不断攀升。然而，可再生能源的发展和能效的提高可能会对石油需求产生一定的抑制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石油需求变化分析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石油供应呈现多元化趋势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美国页岩油、加拿大油砂等非传统石油资源的开发利用，全球石油供应呈现多元化趋势。此外，OPEC+等产油国也通过调整产量来影响国际油价。然而，地缘政治风险和自然灾害等因素可能会对石油供应产生影响，导致油价波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石油供应变化分析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https://d.book118.com/558106066057006031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2024-09-08T09:12:53.998</cp:lastPrinted>
  <dcterms:created xsi:type="dcterms:W3CDTF">2024-09-08T01:12:54Z</dcterms:created>
  <dcterms:modified xsi:type="dcterms:W3CDTF">2024-09-08T01:12:55Z</dcterms:modified>
</cp:coreProperties>
</file>