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CD6EA-BD3F-4EB3-9D1E-E3155E87A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34CCD-DE78-4838-8AA8-619DD53C6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5065F-46AA-4B93-AC8C-C47692FDD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39B0D7-B35E-4B51-BA2A-7C78CD67A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6E64D4-6E78-4A81-8023-17BEDE8E5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AA8F75-8190-4177-B67A-E8BF40B03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B4D1D2-7917-4E68-9ED1-E730C8CD1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A983E8-FF04-4B6C-A6A4-CE15C64E7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A65AF7-8637-4A8A-A394-909BFED15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9A63C-3F90-4725-AC99-A3F6E1815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207CC-17F5-4F68-BB51-A3745FB1D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10001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疱疹性咽炎护理查房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疱疹性咽炎概述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疱疹性咽炎概述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38" r="325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疱疹性咽炎是一种由病毒感染引起的喉部炎症，通常在儿童中发病。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该病具有传染性，主要通过飞沫传播，也可通过接触传播。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主要由柯萨奇病毒和埃可病毒引起，这些病毒通常存在于患者的咽喉分泌物和排泄物中。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病毒感染导致喉部黏膜充血、水肿，并出现灰白色疱疹，严重时可出现溃疡。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咽部充血、扁桃体肿大、咽腭弓和腭垂的黏膜上出现多个2～4mm大小灰白色的疱疹。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肺炎、心脏疾病等。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发热、喉咙疼痛、吞咽困难、咳嗽等。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812" r="1381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姓名、年龄、性别、病情状况等。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既往病史、家族病史、用药情况等。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对疱疹性咽炎的认知程度、心理状态等。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患者认知情况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发热、咽痛、吞咽困难等症状的严重程度。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病情进展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评估病情的发展趋势，是否出现并发症等。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血常规、尿常规等检查结果。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提高患者舒适度、缓解症状、预防并发症等。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采取相应的护理措施，如口腔护理、疼痛护理、饮食指导等。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定期评价护理效果，及时调整护理计划。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https://d.book118.com/558110001115006034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2024-09-13T06:29:23.524</cp:lastPrinted>
  <dcterms:created xsi:type="dcterms:W3CDTF">2024-09-12T22:29:23Z</dcterms:created>
  <dcterms:modified xsi:type="dcterms:W3CDTF">2024-09-12T22:29:25Z</dcterms:modified>
</cp:coreProperties>
</file>