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49D8E-7B95-4B19-AE8D-C19F9C92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612C6-8CDA-4279-A6D2-F5AB61C4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2435F-8E12-421D-A955-73D15240E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B85C7-986F-433D-9BEA-8FB49BEDA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A61B2-18EB-45BD-A807-635FDD243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E8B2B-94AD-4B94-A54C-0AD68550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39E9A-2262-4EF7-B76A-58EAA041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536F0-93BF-49A8-BBC5-D7A681902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F459A-20A2-4B2F-8313-746A9AD95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F8B49-20B5-436F-B708-2C32A1DB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69F6F-21AE-4801-AD97-9AA79881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00713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《管理技巧培训》ppt课件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管理技巧的提升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管理的定义是指通过计划、组织、领导、协调和控制等手段，实现组织目标的过程。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管理涉及到一系列的活动，包括制定计划、组织资源、指导员工、协调工作以及监督和控制组织的运行。这些活动都是为了实现组织的目标和愿景。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管理对于组织的成功至关重要，它能够提高效率、实现目标、优化资源配置以及应对不确定性。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有效的管理体系可以帮助组织更高效地运作，提高生产力和效率。它还可以帮助组织实现其目标和愿景，为组织的成功提供保障。此外，管理能够优化资源配置，使资源得到最大化的利用。面对不确定性时，管理能够提供指导和支持，帮助组织应对风险和挑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管理的基本原则包括目标明确、分工合作、有效沟通、激励员工以及持续改进。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管理体系应该明确组织的愿景和目标，并将其与员工的工作紧密结合。分工合作是实现组织目标的关键，它能够使每个员工都明确自己的职责和任务。有效的沟通是促进团队合作的重要手段，它能够消除误解和障碍，提高工作效率。激励员工是激发他们的工作热情和创造力的关键，这可以通过奖励、认可和职业发展等方式实现。最后，管理应该是一个持续改进的过程，通过反馈和评估不断优化管理体系，提高组织的绩效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决策是管理中的重要环节，正确的决策能够推动组织的发展。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决策技巧包括明确问题、收集信息、分析选项、评估风险和制定实施计划等方面。决策者需要具备判断力和洞察力，能够权衡各种因素，做出明智的选择。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有效的沟通是实现组织目标的关键，能够协调内部关系，提高工作效率。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沟通技巧包括清晰表达、倾听和理解等方面。管理者需要具备良好的口头和书面表达能力，能够准确传达信息，并善于倾听员工的意见和建议。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领导是组织发展的关键因素，优秀的领导者能够激发员工的潜力，推动组织不断创新和发展。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领导技巧包括设定目标、激励员工、提供反馈和培养人才等方面。领导者需要具备影响力、洞察力和人际交往能力，能够引导团队朝着共同的目标前进。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团队建设是提高组织凝聚力和工作效率的重要手段，能够促进员工之间的合作和共同成长。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团队建设技巧包括建立信任、促进合作、解决冲突和建立团队文化等方面。管理者需要关注团队成员的需求和成长，提供支持和指导，促进团队的协同发展。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时间管理是提高工作效率和个人成就的重要方法，能够帮助管理者合理安排时间，提高工作质量和效率。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时间管理技巧包括制定计划、优先级排序、合理安排时间和监控进度等方面。管理者需要具备良好的组织能力和自我管理能力，能够在繁忙的工作中保持高效和专注。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管理技能的应用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在项目管理中的应用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制定项目计划，分配资源，协调团队成员，确保项目按计划进行。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在项目执行过程中，做出明智的决策，引导团队朝着目标前进，发挥领导力。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与团队成员、利益相关者进行有效沟通，解决冲突，促进团队协作。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对项目进度、质量、成本等进行监控和评估，及时调整计划，确保项目成功完成。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计划与组织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决策与领导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在日常管理中的应用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制定日程表，合理安排时间，提高工作效率。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了解员工需求，激发员工潜力，提高员工满意度和忠诚度。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制定预算，控制成本，确保公司财务状况良好。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收集、整理、分析信息，为公司决策提供支持。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及时发现潜在危机，评估风险大小，制定应对措施。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在危机发生时，迅速采取行动，控制事态发展。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调动资源，协调各方力量，共同应对危机。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总结经验教训，提高危机管理能力，预防类似危机再次发生。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在危机管理中的应用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海底捞的客户服务管理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特斯拉的创新管理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成功的管理案例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诺基亚的固步自封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美国安然公司的财务欺诈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乐视的资金链断裂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失败的管理案例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https://d.book118.com/558110007137006030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2024-09-07T13:14:05.893</cp:lastPrinted>
  <dcterms:created xsi:type="dcterms:W3CDTF">2024-09-07T05:14:05Z</dcterms:created>
  <dcterms:modified xsi:type="dcterms:W3CDTF">2024-09-07T05:14:08Z</dcterms:modified>
</cp:coreProperties>
</file>