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F4C36F-5409-4865-8241-C2810FB33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A0BDDC-8188-4DB5-BB9A-5FB3A59C1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25000B-C0BF-4854-9C95-65A4A3231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1C87DC-0A1A-4174-9B1D-8B0211FDD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ED457C-5F82-4CE0-96DF-1EFCC05BC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748B73-A132-41E6-86A5-7BE3EA80E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550800-E15B-4CD4-8CCF-6C0EBD793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201A5E-FDAB-44A3-BEE0-B57145511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EE6DF2-836F-45DC-9122-20911EF91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3C8162-047A-4571-B164-8C5082C15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4508BD-9B38-4AEC-B530-6ED930DCF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110013112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供应室护理ppt课件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供应室概述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供应室护理的基本原则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供应室护理操作流程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供应室护理的挑战与对策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供应室概述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2500" r="12500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6667" r="16667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供应室定义：供应室是医院内负责医疗器械、敷料和其他无菌物品的清洗、消毒、灭菌及供应的部门，是医院感染控制的重要环节。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供应室定义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003" b="2600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供应室的重要性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确保医疗安全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供应室提供的无菌物品是医院各科室开展诊疗活动的基础，其质量直接关系到患者的生命安全和医疗质量。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控制医院感染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通过有效的清洗、消毒和灭菌，供应室能够消除病原微生物，降低医院感染的风险。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供应室负责集中管理无菌物品，为临床科室提供便捷的服务，有利于提高医院整体工作效率。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599" r="2559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对回收的医疗器械、敷料和其他物品进行分类、清洗，去除污渍和血渍等污染物。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物品清洗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通过物理或化学方法对清洗后的物品进行消毒处理，杀灭病原微生物。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物品消毒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采用适宜的灭菌方法，如高压蒸汽灭菌等，对消毒后的物品进行彻底灭菌，确保无菌状态。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物品灭菌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将灭菌后的无菌物品分发给临床科室，满足临床诊疗需求。同时对无菌物品进行质量检查，确保其符合规定要求。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无菌物品供应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供应室的职责与功能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供应室护理的基本原则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066" r="3206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确保供应室内的所有物品在使用前都经过严格的清洁处理，去除表面的污垢和尘埃，为后续的消毒工作打下基础。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对清洁后的物品进行消毒处理，以杀灭可能存在的微生物，包括细菌、病毒、真菌等，保证物品在使用过程中的安全性。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清洁与消毒原则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362" r="43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将不同类型的物品进行分类，如无菌物品、清洁物品、污染物品等，以便于管理和使用。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对无菌物品进行定期检查，确保其在使用前仍处于有效期内，防止过期物品的使用。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物品管理原则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有效期管理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分类管理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穿戴防护用品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工作人员在进入供应室时，需穿戴符合要求的防护服、口罩、手套等，以减少与污染物品的接触。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工作人员在进入或离开供应室前，应进行手卫生处理，如洗手、消毒等，以减少交叉感染的风险。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594" r="24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人员防护原则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对供应室的各项操作进行定期检查，确保其符合相关标准和规定。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对供应室的各项操作进行不定期抽查，以检验其日常操作的规范性和准确性。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不定期抽查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质量监控原则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供应室护理操作流程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833" b="83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回收物品的分类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根据污染程度和用途，将回收物品分为可重复使用、一次性使用和医疗废物等不同类别。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物品的清洗和去污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对回收物品进行清洗和去污，去除表面的污渍和残留物，为后续的灭菌处理做准备。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物品回收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https://d.book118.com/558110013112006045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2024-09-26T07:06:35.317</cp:lastPrinted>
  <dcterms:created xsi:type="dcterms:W3CDTF">2024-09-25T23:06:35Z</dcterms:created>
  <dcterms:modified xsi:type="dcterms:W3CDTF">2024-09-25T23:06:37Z</dcterms:modified>
</cp:coreProperties>
</file>