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A2F1E-F905-407A-BC2D-CEB47A8C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92025-325E-4BC2-AA60-3EB84BE9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4C5D8-CD83-425F-B5CF-70BDEFCE2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27C77-60B6-45D0-A754-EB926E54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93B196-4446-498C-BFE8-89A66C0D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4638E-4549-4287-8900-92E50C93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37E11-E316-41B0-81B1-E8D875D6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6E65B-C90C-4FDB-BE76-F06C001D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6B5A9-CFA8-4C86-B961-D26C02F4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41AD-51AF-46F6-AE08-7375D0BC7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79DF9-69AA-42B3-8F03-2D1FA4795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02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学生会纪检部部长竞选稿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对纪检部工作的理解与认识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过去在纪检部的工作成果与经验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年级专业：XX专业XX班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959" b="395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性格特点：严谨细致，责任心强，善于沟通协作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292" r="21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曾任学生会纪检部干事，负责纪律检查和相关活动的组织工作；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参与组织过多次校内大型活动，如运动会、文艺晚会等，积累了丰富的组织和管理经验；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曾获得“优秀学生会干部”荣誉称号。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热爱纪检工作，希望继续为学生会的纪律和秩序维护贡献力量；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希望通过担任部长一职，更好地发挥个人能力和潜力，实现个人价值；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希望带领纪检部团队，共同打造一个纪律严明、和谐有序的校园环境。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竞选纪检部部长的初衷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对纪检部工作的理解与认识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纪检部作为学生会的重要部门之一，首要职责是维护学校的纪律和规章制度，确保学生遵守校规校纪，营造良好的学习氛围。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维护学校纪律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纪检部负责监督学生的日常行为，包括课堂纪律、考试诚信、宿舍管理等方面，确保学生行为的合规性和正当性。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监督学生行为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对于违反校规校纪的行为，纪检部需要及时介入，进行调查和处理，维护学校的正常秩序和公正性。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处理违纪事件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纪检部的职责与任务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地位突出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纪检部是学生会的重要组成部分，其工作直接关系到学校的纪律和秩序，因此在学生会中具有突出的地位。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作用显著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纪检部通过维护学校纪律和监督学生行为，为学校的正常运作提供了有力保障。同时，纪检部还承担着引导学生遵守校规校纪、培养学生自律意识的重要职责。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纪检部在学生会中的地位和作用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06" r="19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随着学生思想观念的多元化和复杂化，纪检部在工作中面临着越来越多的挑战。例如，如何有效应对学生违纪行为的多样性和隐蔽性，如何提高学生的纪律意识和自律能力等。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学校对学生管理工作的重视和加强，纪检部迎来了更多的发展机遇。例如，可以通过开展丰富多彩的纪律教育活动，提高学生的纪律意识和自律能力；可以通过加强与学校其他部门的协作配合，形成学生管理工作的合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纪检部工作的挑战与机遇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过去在纪检部的工作成果与经验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参与过的纪检部活动及成果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纪律检查与督促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积极参与纪律检查，对违反校规校纪的行为进行记录和提醒，有效维护了校园纪律。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纪律检查宣传与教育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参与组织纪律检查宣传活动，通过海报、宣传册等形式，提高同学们对校规校纪的认识和遵守意识。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纪律检查制度建设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协助老师制定和完善纪律检查制度，使纪检工作更加规范化、制度化。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在纪检部工作中，学会了与团队成员紧密合作，共同完成任务。同时，通过与不同背景的同学沟通，提高了自己的沟通技巧和表达能力。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纪检工作需要细心观察同学们的行为，耐心倾听他们的解释和申诉。通过这份工作，培养了自己的细心和耐心品质。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细心与耐心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在处理违纪行为时，始终坚持公正、客观的原则，不受个人情感和偏见的影响。这种公正、客观的态度也影响了自己的其他方面。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公正与客观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在纪检部工作中获得的经验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https://d.book118.com/558110020006006036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2024-09-15T03:24:44.914</cp:lastPrinted>
  <dcterms:created xsi:type="dcterms:W3CDTF">2024-09-14T19:24:44Z</dcterms:created>
  <dcterms:modified xsi:type="dcterms:W3CDTF">2024-09-14T19:24:47Z</dcterms:modified>
</cp:coreProperties>
</file>