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ACAD79-4C8E-4B46-8911-E363767582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4DF75A-D431-4AB0-AF4F-57E96D55C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310C5E-976E-41AB-9BB2-204BA629C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A5C46-3271-4542-A8B9-56A6D838BD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62964D-CDAB-419B-BDD4-C36301302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E1C1FD-3844-4F40-9B6B-25902DB54E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07CE00-E1B2-4152-83D8-D23700314B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1C931B-8F24-440A-BA96-472E760DA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141887C-978E-45E6-A0A9-41764C4315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EAB07-04F6-497E-A698-DA01EA825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9202F7-F7D8-4C8A-A374-AD25FED954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10024134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金融品牌营销案例分析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B1B1B"/>
                </a:solidFill>
                <a:latin typeface="Microsoft Yahei"/>
                <a:ea typeface="Microsoft Yahei"/>
                <a:cs typeface="Microsoft Yahei"/>
              </a:rPr>
              <a:t>2024-01-16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endParaRPr lang="en-US" sz="1200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金融品牌营销概述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案例分析：成功金融品牌营销案例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案例分析：失败金融品牌营销案例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金融品牌营销的关键因素分析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金融品牌营销的挑战与对策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金融品牌在现代商业环境中扮演着至关重要的角色，品牌营销对于提升品牌知名度、塑造品牌形象以及吸引潜在客户具有重要意义。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探讨金融品牌营销的重要性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通过深入研究和分析成功的金融品牌营销案例，可以揭示其背后的策略、创意和执行过程，为其他金融品牌提供借鉴和启示。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分析成功金融品牌营销案例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案例分析能够提供具体的实践经验，帮助金融品牌更好地了解市场趋势和客户需求，从而制定更有效的营销策略。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提供实践经验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通过分析成功的金融品牌营销案例，可以激发创新思维，启发金融品牌探索新的营销手段和方法，提升品牌的竞争力和吸引力。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激发创新思维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成功的品牌营销案例分析可以为金融品牌的发展提供有力支持，推动品牌在市场中建立稳固的地位，实现可持续发展。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促进品牌发展</a:t>
            </a:r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案例分析的意义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金融品牌营销概述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基于金融市场和消费者需求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金融品牌营销是基于金融市场的发展趋势和消费者的金融需求，通过一系列的市场营销策略和手段，塑造独特的品牌形象，以吸引和保留目标客户的过程。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强调品牌价值和差异化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金融品牌营销注重提升品牌的价值和知名度，通过差异化的产品和服务，与竞争对手形成区隔，增强客户对品牌的认同感和忠诚度。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金融品牌营销的定义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090" b="709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142" b="1714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2943" b="2294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金融品牌营销的重要性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提升市场竞争力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在竞争激烈的金融市场中，品牌营销能够帮助金融机构建立独特的市场地位，提升品牌影响力和市场份额。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通过品牌营销，金融机构可以深入了解客户需求，提供个性化的产品和服务，从而增强客户黏性，降低客户流失率。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促进业务增长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品牌营销有助于提高金融机构的知名度和美誉度，吸引更多潜在客户，促进业务增长和盈利能力的提升。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金融品牌营销需要深入了解金融行业的特性和市场趋势，针对不同目标客户群体制定高度专业化和定制化的营销策略。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高度专业化和定制化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在金融行业中，品牌形象和信誉至关重要。品牌营销需要注重塑造稳健、可靠、专业的品牌形象，提升客户对金融机构的信任度。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强调品牌形象和信誉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金融品牌营销需要充分利用各种营销渠道，如线上平台、线下活动、社交媒体等，进行多渠道整合营销，以扩大品牌覆盖面和影响力。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多渠道整合营销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金融品牌营销的特点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案例分析：成功金融品牌营销案例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招商银行注重与目标受众进行情感沟通，通过广告、公关、社交媒体等多种渠道传递品牌信息，同时打造线上线下一体化的客户服务体验。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招商银行通过“因您而变”的品牌口号，强调其以客户为中心的服务理念，塑造出专业、灵活、创新的品牌形象。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招商银行的品牌形象得到了广泛认可，客户满意度和忠诚度持续提高，业务规模和盈利能力也实现了稳步增长。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0042" r="20042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12500" b="1250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7250" r="2725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案例一：招商银行“因您而变”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支付宝作为领先的移动支付平台，通过“集五福”活动传递其便捷、有趣、富有文化内涵的品牌形象。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支付宝利用春节这一传统节日，推出“集五福”互动游戏，吸引用户参与并分享到社交媒体，同时通过红包、优惠券等奖励刺激用户消费。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支付宝“集五福”活动在短时间内吸引了大量用户参与，提升了品牌知名度和用户活跃度，同时也促进了春节期间的消费增长。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案例二：支付宝“集五福”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微信作为社交媒体平台，通过春节红包传递其便捷、有趣、社交化的品牌形象。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微信在春节期间推出红包功能，用户可以发送和接收红包，增加了节日氛围和互动性。同时，微信还与企业合作，推出定制化的红包封面和广告植入，实现品牌曝光和推广。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营销效果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微信春节红包活动成为了春节期间的重要话题和社交活动，吸引了大量用户参与和分享。这不仅提升了微信的品牌知名度和用户黏性，也为企业提供了有效的品牌推广和营销渠道。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案例三：微信红包“春节营销”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案例分析：失败金融品牌营销案例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https://d.book118.com/558110024134006045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2024-09-26T14:36:12.321</cp:lastPrinted>
  <dcterms:created xsi:type="dcterms:W3CDTF">2024-09-26T06:36:12Z</dcterms:created>
  <dcterms:modified xsi:type="dcterms:W3CDTF">2024-09-26T06:36:14Z</dcterms:modified>
</cp:coreProperties>
</file>