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F72A0-6331-4081-A7C9-414C3F45E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E13BB-4347-4D43-B038-C354D48C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81875-AD62-46C1-8CA0-169EF7BE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D8457-123A-4792-8944-D7B432206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13EE68-C278-4E1C-AC7C-322600BC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9A787C-2000-4DB2-B567-B1F83A2C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82504-7E2E-4F0D-B5C2-ACA13F73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4147F-6801-4BDC-B7A4-FB463DE11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36C2D-0353-4F70-A7A9-7DAA65E6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923B0-8F3C-41EA-9C63-19133117E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A5FCE-E829-4E1E-9BF8-0133F24B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11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建立高效产程管理系统的步骤与方法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高效产程管理系统概述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建立高效产程管理系统的步骤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实施过程中的注意事项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高效的产程管理有助于提高医疗服务的质量和效率，提升患者满意度。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提高产妇和胎儿安全性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通过建立高效产程管理系统，可以更加及时、准确地监测产妇和胎儿的状况，降低分娩过程中的风险。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合理的产程管理可以使得医疗资源得到更加有效的利用，减少不必要的浪费。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包括系统的设计理念、主要功能和运作流程等。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产程管理系统的构建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涉及到的技术手段、技术难点以及解决方案等。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对产程管理系统应用前后的效果进行评估，包括安全性、效率、满意度等方面的对比。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高效产程管理系统概述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高效产程管理系统是一种综合性的医疗服务体系，旨在通过优化资源配置、提升医疗技术水平、加强团队协作等方式，提高产妇分娩过程的安全性和效率。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高效产程管理系统具有整体性、动态性、协作性和预防性等特点。它关注产妇从入院到出院的全过程，强调各部门间的紧密合作，注重预防和应对潜在风险。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高效产程管理系统对于保障母婴安全、提高分娩质量具有重要意义。通过建立完善的产程管理流程，可以降低医疗事故和纠纷的发生率，提高医院声誉和患者满意度。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产程管理系统在妇产科领域具有广泛的应用价值。它不仅可以提高分娩过程的安全性和效率，还有助于优化医疗资源配置，提升医护人员的工作效率和职业素养。同时，该系统还可以为医院管理层提供科学的决策依据，推动医院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建立高效产程管理系统的步骤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确定系统建设目标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明确系统需要实现的功能和效果，如提高产程安全性、减少医疗差错、提升医护人员工作效率等。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分析用户需求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深入了解医护人员、孕妇及其家属在产程过程中的需求和期望，以便系统设计更符合实际需求。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对现有产程管理系统进行全面评估，了解其优缺点及改进空间，为新系统建设提供参考。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明确项目的时间表、里程碑、资源需求等关键要素，确保项目按计划顺利进行。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确立项目团队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组建具备相关专业背景和实际经验的项目团队，明确团队成员的角色和职责。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分配任务与资源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根据项目计划和团队成员的专长，合理分配任务和资源，确保项目的顺利进行。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根据系统需求和目标，选择合适的技术框架和编程语言，如Java、Python等，确保系统的稳定性和可扩展性。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选用适合的医疗信息化管理系统和数据库技术，如电子病历系统、医疗影像管理系统等，实现数据的集中管理和共享。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对所选技术和工具进行集成和测试，确保它们能够协同工作，满足系统需求。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集成与测试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选择合适的技术与工具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针对医护人员和系统管理员等不同用户群体，制定详细的培训计划，包括培训内容、方式和时间等。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通过线上课程、线下培训、模拟演练等多种方式，对医护人员进行系统操作和维护培训，确保他们熟练掌握系统使用技能。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893" b="148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根据系统需求和实际工作量，合理配置医护人员和系统管理员等人力资源，确保系统的正常运行和持续优化。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关键方法与技术应用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https://d.book118.com/558110117014006032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2024-09-09T08:23:29.003</cp:lastPrinted>
  <dcterms:created xsi:type="dcterms:W3CDTF">2024-09-09T00:23:29Z</dcterms:created>
  <dcterms:modified xsi:type="dcterms:W3CDTF">2024-09-09T00:23:30Z</dcterms:modified>
</cp:coreProperties>
</file>